
<file path=[Content_Types].xml><?xml version="1.0" encoding="utf-8"?>
<Types xmlns="http://schemas.openxmlformats.org/package/2006/content-types">
  <Default Extension="bin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1"/>
  </p:notesMasterIdLst>
  <p:sldIdLst>
    <p:sldId id="257" r:id="rId2"/>
    <p:sldId id="275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>
        <p:scale>
          <a:sx n="76" d="100"/>
          <a:sy n="76" d="100"/>
        </p:scale>
        <p:origin x="-336" y="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7FAD5D-1CD3-9E47-9CC4-059EE61135F5}" type="datetimeFigureOut">
              <a:rPr lang="en-US" smtClean="0"/>
              <a:t>4/15/2015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03C72F-77ED-724E-825F-3451A026B0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15836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E264DC-2A16-4555-9189-34FB8B4D546F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E264DC-2A16-4555-9189-34FB8B4D546F}" type="slidenum">
              <a:rPr lang="en-US" smtClean="0"/>
              <a:pPr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E264DC-2A16-4555-9189-34FB8B4D546F}" type="slidenum">
              <a:rPr lang="en-US" smtClean="0"/>
              <a:pPr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E264DC-2A16-4555-9189-34FB8B4D546F}" type="slidenum">
              <a:rPr lang="en-US" smtClean="0"/>
              <a:pPr/>
              <a:t>19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486873" y="411480"/>
            <a:ext cx="8170254" cy="6035040"/>
            <a:chOff x="486873" y="411480"/>
            <a:chExt cx="8170254" cy="6035040"/>
          </a:xfrm>
        </p:grpSpPr>
        <p:sp>
          <p:nvSpPr>
            <p:cNvPr id="8" name="Rectangle 7"/>
            <p:cNvSpPr/>
            <p:nvPr/>
          </p:nvSpPr>
          <p:spPr>
            <a:xfrm>
              <a:off x="486873" y="411480"/>
              <a:ext cx="8170254" cy="603504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2700">
              <a:noFill/>
            </a:ln>
            <a:effectLst>
              <a:outerShdw blurRad="63500" sx="101000" sy="101000" algn="ctr" rotWithShape="0">
                <a:prstClr val="black">
                  <a:alpha val="40000"/>
                </a:prstClr>
              </a:outerShdw>
            </a:effectLst>
            <a:scene3d>
              <a:camera prst="perspectiveFront" fov="4800000"/>
              <a:lightRig rig="threePt" dir="t"/>
            </a:scene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ectangle 13"/>
            <p:cNvSpPr>
              <a:spLocks/>
            </p:cNvSpPr>
            <p:nvPr/>
          </p:nvSpPr>
          <p:spPr>
            <a:xfrm>
              <a:off x="562843" y="475488"/>
              <a:ext cx="7982712" cy="5888736"/>
            </a:xfrm>
            <a:prstGeom prst="rect">
              <a:avLst/>
            </a:prstGeom>
            <a:noFill/>
            <a:ln w="12700">
              <a:solidFill>
                <a:schemeClr val="tx2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cxnSp>
          <p:nvCxnSpPr>
            <p:cNvPr id="15" name="Straight Connector 14"/>
            <p:cNvCxnSpPr/>
            <p:nvPr/>
          </p:nvCxnSpPr>
          <p:spPr>
            <a:xfrm>
              <a:off x="562842" y="6133646"/>
              <a:ext cx="7982712" cy="1472"/>
            </a:xfrm>
            <a:prstGeom prst="line">
              <a:avLst/>
            </a:prstGeom>
            <a:noFill/>
            <a:ln w="12700">
              <a:solidFill>
                <a:schemeClr val="tx2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17" name="Rectangle 16"/>
            <p:cNvSpPr/>
            <p:nvPr/>
          </p:nvSpPr>
          <p:spPr>
            <a:xfrm>
              <a:off x="562843" y="457200"/>
              <a:ext cx="7982712" cy="2578608"/>
            </a:xfrm>
            <a:prstGeom prst="rect">
              <a:avLst/>
            </a:prstGeom>
            <a:solidFill>
              <a:schemeClr val="bg2">
                <a:lumMod val="40000"/>
                <a:lumOff val="60000"/>
              </a:schemeClr>
            </a:solidFill>
            <a:ln w="3175">
              <a:solidFill>
                <a:schemeClr val="tx2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123950"/>
            <a:ext cx="7342188" cy="1924050"/>
          </a:xfrm>
        </p:spPr>
        <p:txBody>
          <a:bodyPr anchor="b" anchorCtr="0">
            <a:noAutofit/>
          </a:bodyPr>
          <a:lstStyle>
            <a:lvl1pPr>
              <a:defRPr sz="5400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3429000"/>
            <a:ext cx="7342188" cy="1752600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ts val="300"/>
              </a:spcBef>
              <a:buClr>
                <a:schemeClr val="tx1">
                  <a:lumMod val="75000"/>
                  <a:lumOff val="25000"/>
                </a:schemeClr>
              </a:buClr>
              <a:buFont typeface="Arial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73741" y="6122894"/>
            <a:ext cx="2133600" cy="259317"/>
          </a:xfrm>
        </p:spPr>
        <p:txBody>
          <a:bodyPr/>
          <a:lstStyle/>
          <a:p>
            <a:fld id="{7D290233-0DD1-4A80-BB1E-9ADC3556DBB6}" type="datetimeFigureOut">
              <a:rPr lang="en-US" smtClean="0"/>
              <a:t>4/15/2015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638800" y="6122894"/>
            <a:ext cx="2895600" cy="25781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191000" y="6122894"/>
            <a:ext cx="762000" cy="271463"/>
          </a:xfrm>
        </p:spPr>
        <p:txBody>
          <a:bodyPr/>
          <a:lstStyle/>
          <a:p>
            <a:fld id="{CFE4BAC9-6D41-4691-9299-18EF07EF017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, Picture,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182880" y="173699"/>
            <a:ext cx="8778240" cy="6510602"/>
            <a:chOff x="182880" y="173699"/>
            <a:chExt cx="8778240" cy="6510602"/>
          </a:xfrm>
        </p:grpSpPr>
        <p:grpSp>
          <p:nvGrpSpPr>
            <p:cNvPr id="26" name="Group 25"/>
            <p:cNvGrpSpPr/>
            <p:nvPr/>
          </p:nvGrpSpPr>
          <p:grpSpPr>
            <a:xfrm>
              <a:off x="182880" y="173699"/>
              <a:ext cx="8778240" cy="6510602"/>
              <a:chOff x="182880" y="173699"/>
              <a:chExt cx="8778240" cy="6510602"/>
            </a:xfrm>
          </p:grpSpPr>
          <p:grpSp>
            <p:nvGrpSpPr>
              <p:cNvPr id="27" name="Group 26"/>
              <p:cNvGrpSpPr/>
              <p:nvPr/>
            </p:nvGrpSpPr>
            <p:grpSpPr>
              <a:xfrm>
                <a:off x="182880" y="173699"/>
                <a:ext cx="8778240" cy="6510602"/>
                <a:chOff x="182880" y="173699"/>
                <a:chExt cx="8778240" cy="6510602"/>
              </a:xfrm>
            </p:grpSpPr>
            <p:sp>
              <p:nvSpPr>
                <p:cNvPr id="29" name="Rectangle 28"/>
                <p:cNvSpPr/>
                <p:nvPr/>
              </p:nvSpPr>
              <p:spPr>
                <a:xfrm>
                  <a:off x="182880" y="173699"/>
                  <a:ext cx="8778240" cy="6510602"/>
                </a:xfrm>
                <a:prstGeom prst="rect">
                  <a:avLst/>
                </a:prstGeom>
                <a:solidFill>
                  <a:schemeClr val="bg1">
                    <a:lumMod val="95000"/>
                  </a:schemeClr>
                </a:solidFill>
                <a:ln w="12700">
                  <a:noFill/>
                </a:ln>
                <a:effectLst>
                  <a:outerShdw blurRad="63500" sx="101000" sy="101000" algn="ctr" rotWithShape="0">
                    <a:prstClr val="black">
                      <a:alpha val="40000"/>
                    </a:prstClr>
                  </a:outerShdw>
                </a:effectLst>
                <a:scene3d>
                  <a:camera prst="perspectiveFront" fov="4800000"/>
                  <a:lightRig rig="threePt" dir="t"/>
                </a:scene3d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grpSp>
              <p:nvGrpSpPr>
                <p:cNvPr id="30" name="Group 10"/>
                <p:cNvGrpSpPr/>
                <p:nvPr/>
              </p:nvGrpSpPr>
              <p:grpSpPr>
                <a:xfrm>
                  <a:off x="256032" y="237744"/>
                  <a:ext cx="8622792" cy="6364224"/>
                  <a:chOff x="247157" y="247430"/>
                  <a:chExt cx="8622792" cy="6364224"/>
                </a:xfrm>
              </p:grpSpPr>
              <p:sp>
                <p:nvSpPr>
                  <p:cNvPr id="31" name="Rectangle 30"/>
                  <p:cNvSpPr>
                    <a:spLocks/>
                  </p:cNvSpPr>
                  <p:nvPr/>
                </p:nvSpPr>
                <p:spPr>
                  <a:xfrm>
                    <a:off x="247157" y="247430"/>
                    <a:ext cx="8622792" cy="6364224"/>
                  </a:xfrm>
                  <a:prstGeom prst="rect">
                    <a:avLst/>
                  </a:prstGeom>
                  <a:noFill/>
                  <a:ln w="12700">
                    <a:solidFill>
                      <a:schemeClr val="tx2">
                        <a:lumMod val="40000"/>
                        <a:lumOff val="6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/>
                  </a:p>
                </p:txBody>
              </p:sp>
              <p:cxnSp>
                <p:nvCxnSpPr>
                  <p:cNvPr id="32" name="Straight Connector 31"/>
                  <p:cNvCxnSpPr/>
                  <p:nvPr/>
                </p:nvCxnSpPr>
                <p:spPr>
                  <a:xfrm>
                    <a:off x="247157" y="6389024"/>
                    <a:ext cx="8622792" cy="1588"/>
                  </a:xfrm>
                  <a:prstGeom prst="line">
                    <a:avLst/>
                  </a:prstGeom>
                  <a:noFill/>
                  <a:ln w="12700">
                    <a:solidFill>
                      <a:schemeClr val="tx2">
                        <a:lumMod val="40000"/>
                        <a:lumOff val="6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</p:cxnSp>
            </p:grpSp>
          </p:grpSp>
          <p:sp>
            <p:nvSpPr>
              <p:cNvPr id="28" name="Rectangle 27"/>
              <p:cNvSpPr/>
              <p:nvPr/>
            </p:nvSpPr>
            <p:spPr>
              <a:xfrm rot="5400000">
                <a:off x="801086" y="3274090"/>
                <a:ext cx="6135624" cy="64008"/>
              </a:xfrm>
              <a:prstGeom prst="rect">
                <a:avLst/>
              </a:prstGeom>
              <a:solidFill>
                <a:schemeClr val="bg2">
                  <a:lumMod val="40000"/>
                  <a:lumOff val="60000"/>
                </a:schemeClr>
              </a:solidFill>
              <a:ln w="3175">
                <a:solidFill>
                  <a:schemeClr val="tx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</p:grpSp>
        <p:sp>
          <p:nvSpPr>
            <p:cNvPr id="25" name="Rectangle 24"/>
            <p:cNvSpPr/>
            <p:nvPr/>
          </p:nvSpPr>
          <p:spPr>
            <a:xfrm rot="10800000">
              <a:off x="258763" y="1594462"/>
              <a:ext cx="3575304" cy="64008"/>
            </a:xfrm>
            <a:prstGeom prst="rect">
              <a:avLst/>
            </a:prstGeom>
            <a:solidFill>
              <a:schemeClr val="bg2">
                <a:lumMod val="40000"/>
                <a:lumOff val="60000"/>
              </a:schemeClr>
            </a:solidFill>
            <a:ln w="3175">
              <a:solidFill>
                <a:schemeClr val="tx2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225" y="1694329"/>
            <a:ext cx="3008313" cy="9144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28319" y="609600"/>
            <a:ext cx="4114800" cy="5465763"/>
          </a:xfrm>
        </p:spPr>
        <p:txBody>
          <a:bodyPr>
            <a:normAutofit/>
          </a:bodyPr>
          <a:lstStyle>
            <a:lvl1pPr>
              <a:defRPr sz="2400" baseline="0"/>
            </a:lvl1pPr>
            <a:lvl2pPr>
              <a:defRPr sz="2200" baseline="0"/>
            </a:lvl2pPr>
            <a:lvl3pPr>
              <a:defRPr sz="2000" baseline="0"/>
            </a:lvl3pPr>
            <a:lvl4pPr>
              <a:defRPr sz="1800" baseline="0"/>
            </a:lvl4pPr>
            <a:lvl5pPr>
              <a:defRPr sz="1800" baseline="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0225" y="2672323"/>
            <a:ext cx="3008313" cy="3403040"/>
          </a:xfrm>
        </p:spPr>
        <p:txBody>
          <a:bodyPr>
            <a:normAutofit/>
          </a:bodyPr>
          <a:lstStyle>
            <a:lvl1pPr marL="0" indent="0">
              <a:lnSpc>
                <a:spcPct val="120000"/>
              </a:lnSpc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290233-0DD1-4A80-BB1E-9ADC3556DBB6}" type="datetimeFigureOut">
              <a:rPr lang="en-US" smtClean="0"/>
              <a:t>4/15/2015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E4BAC9-6D41-4691-9299-18EF07EF0177}" type="slidenum">
              <a:rPr lang="en-US" smtClean="0"/>
              <a:t>‹#›</a:t>
            </a:fld>
            <a:endParaRPr lang="en-US"/>
          </a:p>
        </p:txBody>
      </p:sp>
      <p:sp>
        <p:nvSpPr>
          <p:cNvPr id="17" name="Picture Placeholder 16"/>
          <p:cNvSpPr>
            <a:spLocks noGrp="1"/>
          </p:cNvSpPr>
          <p:nvPr>
            <p:ph type="pic" sz="quarter" idx="13"/>
          </p:nvPr>
        </p:nvSpPr>
        <p:spPr>
          <a:xfrm>
            <a:off x="352892" y="310123"/>
            <a:ext cx="3398837" cy="1204912"/>
          </a:xfrm>
        </p:spPr>
        <p:txBody>
          <a:bodyPr>
            <a:normAutofit/>
          </a:bodyPr>
          <a:lstStyle>
            <a:lvl1pPr>
              <a:buNone/>
              <a:defRPr sz="1800"/>
            </a:lvl1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/>
          <p:cNvGrpSpPr/>
          <p:nvPr/>
        </p:nvGrpSpPr>
        <p:grpSpPr>
          <a:xfrm>
            <a:off x="182880" y="173699"/>
            <a:ext cx="8778240" cy="6510602"/>
            <a:chOff x="182880" y="173699"/>
            <a:chExt cx="8778240" cy="6510602"/>
          </a:xfrm>
        </p:grpSpPr>
        <p:grpSp>
          <p:nvGrpSpPr>
            <p:cNvPr id="16" name="Group 15"/>
            <p:cNvGrpSpPr/>
            <p:nvPr/>
          </p:nvGrpSpPr>
          <p:grpSpPr>
            <a:xfrm>
              <a:off x="182880" y="173699"/>
              <a:ext cx="8778240" cy="6510602"/>
              <a:chOff x="182880" y="173699"/>
              <a:chExt cx="8778240" cy="6510602"/>
            </a:xfrm>
          </p:grpSpPr>
          <p:sp>
            <p:nvSpPr>
              <p:cNvPr id="18" name="Rectangle 17"/>
              <p:cNvSpPr/>
              <p:nvPr/>
            </p:nvSpPr>
            <p:spPr>
              <a:xfrm>
                <a:off x="182880" y="173699"/>
                <a:ext cx="8778240" cy="651060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12700">
                <a:noFill/>
              </a:ln>
              <a:effectLst>
                <a:outerShdw blurRad="63500" sx="101000" sy="101000" algn="ctr" rotWithShape="0">
                  <a:prstClr val="black">
                    <a:alpha val="40000"/>
                  </a:prstClr>
                </a:outerShdw>
              </a:effectLst>
              <a:scene3d>
                <a:camera prst="perspectiveFront" fov="4800000"/>
                <a:lightRig rig="threePt" dir="t"/>
              </a:scene3d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19" name="Group 10"/>
              <p:cNvGrpSpPr/>
              <p:nvPr/>
            </p:nvGrpSpPr>
            <p:grpSpPr>
              <a:xfrm>
                <a:off x="256032" y="237744"/>
                <a:ext cx="8622792" cy="6364224"/>
                <a:chOff x="247157" y="247430"/>
                <a:chExt cx="8622792" cy="6364224"/>
              </a:xfrm>
            </p:grpSpPr>
            <p:sp>
              <p:nvSpPr>
                <p:cNvPr id="20" name="Rectangle 19"/>
                <p:cNvSpPr>
                  <a:spLocks/>
                </p:cNvSpPr>
                <p:nvPr/>
              </p:nvSpPr>
              <p:spPr>
                <a:xfrm>
                  <a:off x="247157" y="247430"/>
                  <a:ext cx="8622792" cy="6364224"/>
                </a:xfrm>
                <a:prstGeom prst="rect">
                  <a:avLst/>
                </a:prstGeom>
                <a:noFill/>
                <a:ln w="12700">
                  <a:solidFill>
                    <a:schemeClr val="tx2">
                      <a:lumMod val="40000"/>
                      <a:lumOff val="6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/>
                </a:p>
              </p:txBody>
            </p:sp>
            <p:cxnSp>
              <p:nvCxnSpPr>
                <p:cNvPr id="21" name="Straight Connector 20"/>
                <p:cNvCxnSpPr/>
                <p:nvPr/>
              </p:nvCxnSpPr>
              <p:spPr>
                <a:xfrm>
                  <a:off x="247157" y="6389024"/>
                  <a:ext cx="8622792" cy="1588"/>
                </a:xfrm>
                <a:prstGeom prst="line">
                  <a:avLst/>
                </a:prstGeom>
                <a:noFill/>
                <a:ln w="12700">
                  <a:solidFill>
                    <a:schemeClr val="tx2">
                      <a:lumMod val="40000"/>
                      <a:lumOff val="6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</p:grpSp>
        <p:sp>
          <p:nvSpPr>
            <p:cNvPr id="17" name="Rectangle 16"/>
            <p:cNvSpPr/>
            <p:nvPr/>
          </p:nvSpPr>
          <p:spPr>
            <a:xfrm rot="5400000">
              <a:off x="801086" y="3274090"/>
              <a:ext cx="6135624" cy="64008"/>
            </a:xfrm>
            <a:prstGeom prst="rect">
              <a:avLst/>
            </a:prstGeom>
            <a:solidFill>
              <a:schemeClr val="bg2">
                <a:lumMod val="40000"/>
                <a:lumOff val="60000"/>
              </a:schemeClr>
            </a:solidFill>
            <a:ln w="3175">
              <a:solidFill>
                <a:schemeClr val="tx2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691640"/>
            <a:ext cx="3008376" cy="914400"/>
          </a:xfrm>
        </p:spPr>
        <p:txBody>
          <a:bodyPr anchor="b">
            <a:no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338559" y="612775"/>
            <a:ext cx="4114800" cy="5468112"/>
          </a:xfrm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0352" y="2670048"/>
            <a:ext cx="3008376" cy="3401568"/>
          </a:xfrm>
        </p:spPr>
        <p:txBody>
          <a:bodyPr vert="horz" lIns="91440" tIns="45720" rIns="91440" bIns="45720" rtlCol="0">
            <a:normAutofit/>
          </a:bodyPr>
          <a:lstStyle>
            <a:lvl1pPr marL="0" indent="0">
              <a:lnSpc>
                <a:spcPct val="120000"/>
              </a:lnSpc>
              <a:spcBef>
                <a:spcPts val="600"/>
              </a:spcBef>
              <a:buNone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l" defTabSz="914400" rtl="0" eaLnBrk="1" latinLnBrk="0" hangingPunct="1">
              <a:lnSpc>
                <a:spcPct val="120000"/>
              </a:lnSpc>
              <a:spcBef>
                <a:spcPts val="2000"/>
              </a:spcBef>
              <a:buClr>
                <a:schemeClr val="bg1">
                  <a:lumMod val="75000"/>
                  <a:lumOff val="25000"/>
                </a:schemeClr>
              </a:buClr>
              <a:buFont typeface="Arial" pitchFamily="34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290233-0DD1-4A80-BB1E-9ADC3556DBB6}" type="datetimeFigureOut">
              <a:rPr lang="en-US" smtClean="0"/>
              <a:t>4/15/2015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E4BAC9-6D41-4691-9299-18EF07EF017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above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182880" y="173699"/>
            <a:ext cx="8778240" cy="6510602"/>
            <a:chOff x="182880" y="173699"/>
            <a:chExt cx="8778240" cy="6510602"/>
          </a:xfrm>
        </p:grpSpPr>
        <p:grpSp>
          <p:nvGrpSpPr>
            <p:cNvPr id="17" name="Group 16"/>
            <p:cNvGrpSpPr/>
            <p:nvPr/>
          </p:nvGrpSpPr>
          <p:grpSpPr>
            <a:xfrm>
              <a:off x="182880" y="173699"/>
              <a:ext cx="8778240" cy="6510602"/>
              <a:chOff x="182880" y="173699"/>
              <a:chExt cx="8778240" cy="6510602"/>
            </a:xfrm>
          </p:grpSpPr>
          <p:sp>
            <p:nvSpPr>
              <p:cNvPr id="19" name="Rectangle 18"/>
              <p:cNvSpPr/>
              <p:nvPr/>
            </p:nvSpPr>
            <p:spPr>
              <a:xfrm>
                <a:off x="182880" y="173699"/>
                <a:ext cx="8778240" cy="651060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12700">
                <a:noFill/>
              </a:ln>
              <a:effectLst>
                <a:outerShdw blurRad="63500" sx="101000" sy="101000" algn="ctr" rotWithShape="0">
                  <a:prstClr val="black">
                    <a:alpha val="40000"/>
                  </a:prstClr>
                </a:outerShdw>
              </a:effectLst>
              <a:scene3d>
                <a:camera prst="perspectiveFront" fov="4800000"/>
                <a:lightRig rig="threePt" dir="t"/>
              </a:scene3d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21" name="Group 10"/>
              <p:cNvGrpSpPr/>
              <p:nvPr/>
            </p:nvGrpSpPr>
            <p:grpSpPr>
              <a:xfrm>
                <a:off x="256032" y="237744"/>
                <a:ext cx="8622792" cy="6364224"/>
                <a:chOff x="247157" y="247430"/>
                <a:chExt cx="8622792" cy="6364224"/>
              </a:xfrm>
            </p:grpSpPr>
            <p:sp>
              <p:nvSpPr>
                <p:cNvPr id="22" name="Rectangle 21"/>
                <p:cNvSpPr>
                  <a:spLocks/>
                </p:cNvSpPr>
                <p:nvPr/>
              </p:nvSpPr>
              <p:spPr>
                <a:xfrm>
                  <a:off x="247157" y="247430"/>
                  <a:ext cx="8622792" cy="6364224"/>
                </a:xfrm>
                <a:prstGeom prst="rect">
                  <a:avLst/>
                </a:prstGeom>
                <a:noFill/>
                <a:ln w="12700">
                  <a:solidFill>
                    <a:schemeClr val="tx2">
                      <a:lumMod val="40000"/>
                      <a:lumOff val="6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/>
                </a:p>
              </p:txBody>
            </p:sp>
            <p:cxnSp>
              <p:nvCxnSpPr>
                <p:cNvPr id="23" name="Straight Connector 22"/>
                <p:cNvCxnSpPr/>
                <p:nvPr/>
              </p:nvCxnSpPr>
              <p:spPr>
                <a:xfrm>
                  <a:off x="247157" y="6389024"/>
                  <a:ext cx="8622792" cy="1588"/>
                </a:xfrm>
                <a:prstGeom prst="line">
                  <a:avLst/>
                </a:prstGeom>
                <a:noFill/>
                <a:ln w="12700">
                  <a:solidFill>
                    <a:schemeClr val="tx2">
                      <a:lumMod val="40000"/>
                      <a:lumOff val="6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</p:grpSp>
        <p:sp>
          <p:nvSpPr>
            <p:cNvPr id="20" name="Rectangle 19"/>
            <p:cNvSpPr/>
            <p:nvPr/>
          </p:nvSpPr>
          <p:spPr>
            <a:xfrm>
              <a:off x="256032" y="4203192"/>
              <a:ext cx="8622792" cy="64008"/>
            </a:xfrm>
            <a:prstGeom prst="rect">
              <a:avLst/>
            </a:prstGeom>
            <a:solidFill>
              <a:schemeClr val="bg2">
                <a:lumMod val="40000"/>
                <a:lumOff val="60000"/>
              </a:schemeClr>
            </a:solidFill>
            <a:ln w="3175">
              <a:solidFill>
                <a:schemeClr val="tx2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1" y="4287819"/>
            <a:ext cx="8021977" cy="916193"/>
          </a:xfrm>
        </p:spPr>
        <p:txBody>
          <a:bodyPr anchor="b">
            <a:noAutofit/>
          </a:bodyPr>
          <a:lstStyle>
            <a:lvl1pPr algn="l">
              <a:defRPr sz="3600" b="0"/>
            </a:lvl1pPr>
          </a:lstStyle>
          <a:p>
            <a:r>
              <a:rPr lang="en-US" smtClean="0"/>
              <a:t>Click to edit Master title style</a:t>
            </a:r>
            <a:endParaRPr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56347" y="331694"/>
            <a:ext cx="8421624" cy="3783106"/>
          </a:xfrm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0351" y="5271247"/>
            <a:ext cx="8021977" cy="1013011"/>
          </a:xfrm>
        </p:spPr>
        <p:txBody>
          <a:bodyPr vert="horz" lIns="91440" tIns="45720" rIns="91440" bIns="45720" rtlCol="0">
            <a:normAutofit/>
          </a:bodyPr>
          <a:lstStyle>
            <a:lvl1pPr marL="0" indent="0">
              <a:spcBef>
                <a:spcPts val="0"/>
              </a:spcBef>
              <a:buNone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l" defTabSz="914400" rtl="0" eaLnBrk="1" latinLnBrk="0" hangingPunct="1">
              <a:lnSpc>
                <a:spcPct val="120000"/>
              </a:lnSpc>
              <a:spcBef>
                <a:spcPts val="2000"/>
              </a:spcBef>
              <a:buClr>
                <a:schemeClr val="bg1">
                  <a:lumMod val="75000"/>
                  <a:lumOff val="25000"/>
                </a:schemeClr>
              </a:buClr>
              <a:buFont typeface="Arial" pitchFamily="34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290233-0DD1-4A80-BB1E-9ADC3556DBB6}" type="datetimeFigureOut">
              <a:rPr lang="en-US" smtClean="0"/>
              <a:t>4/15/2015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E4BAC9-6D41-4691-9299-18EF07EF017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182880" y="173699"/>
            <a:ext cx="8778240" cy="6510602"/>
            <a:chOff x="182880" y="173699"/>
            <a:chExt cx="8778240" cy="6510602"/>
          </a:xfrm>
        </p:grpSpPr>
        <p:sp>
          <p:nvSpPr>
            <p:cNvPr id="14" name="Rectangle 13"/>
            <p:cNvSpPr/>
            <p:nvPr/>
          </p:nvSpPr>
          <p:spPr>
            <a:xfrm>
              <a:off x="182880" y="173699"/>
              <a:ext cx="8778240" cy="651060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2700">
              <a:noFill/>
            </a:ln>
            <a:effectLst>
              <a:outerShdw blurRad="63500" sx="101000" sy="101000" algn="ctr" rotWithShape="0">
                <a:prstClr val="black">
                  <a:alpha val="40000"/>
                </a:prstClr>
              </a:outerShdw>
            </a:effectLst>
            <a:scene3d>
              <a:camera prst="perspectiveFront" fov="4800000"/>
              <a:lightRig rig="threePt" dir="t"/>
            </a:scene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5" name="Group 10"/>
            <p:cNvGrpSpPr/>
            <p:nvPr/>
          </p:nvGrpSpPr>
          <p:grpSpPr>
            <a:xfrm>
              <a:off x="256032" y="237744"/>
              <a:ext cx="8622792" cy="6364224"/>
              <a:chOff x="247157" y="247430"/>
              <a:chExt cx="8622792" cy="6364224"/>
            </a:xfrm>
          </p:grpSpPr>
          <p:sp>
            <p:nvSpPr>
              <p:cNvPr id="16" name="Rectangle 15"/>
              <p:cNvSpPr>
                <a:spLocks/>
              </p:cNvSpPr>
              <p:nvPr/>
            </p:nvSpPr>
            <p:spPr>
              <a:xfrm>
                <a:off x="247157" y="247430"/>
                <a:ext cx="8622792" cy="6364224"/>
              </a:xfrm>
              <a:prstGeom prst="rect">
                <a:avLst/>
              </a:prstGeom>
              <a:noFill/>
              <a:ln w="12700">
                <a:solidFill>
                  <a:schemeClr val="tx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cxnSp>
            <p:nvCxnSpPr>
              <p:cNvPr id="17" name="Straight Connector 16"/>
              <p:cNvCxnSpPr/>
              <p:nvPr/>
            </p:nvCxnSpPr>
            <p:spPr>
              <a:xfrm>
                <a:off x="247157" y="6389024"/>
                <a:ext cx="8622792" cy="1588"/>
              </a:xfrm>
              <a:prstGeom prst="line">
                <a:avLst/>
              </a:prstGeom>
              <a:noFill/>
              <a:ln w="12700">
                <a:solidFill>
                  <a:schemeClr val="tx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18" name="Rectangle 17"/>
              <p:cNvSpPr/>
              <p:nvPr/>
            </p:nvSpPr>
            <p:spPr>
              <a:xfrm>
                <a:off x="247157" y="1612392"/>
                <a:ext cx="8622792" cy="64008"/>
              </a:xfrm>
              <a:prstGeom prst="rect">
                <a:avLst/>
              </a:prstGeom>
              <a:solidFill>
                <a:schemeClr val="bg2">
                  <a:lumMod val="40000"/>
                  <a:lumOff val="60000"/>
                </a:schemeClr>
              </a:solidFill>
              <a:ln w="3175">
                <a:solidFill>
                  <a:schemeClr val="tx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</p:grp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290233-0DD1-4A80-BB1E-9ADC3556DBB6}" type="datetimeFigureOut">
              <a:rPr lang="en-US" smtClean="0"/>
              <a:t>4/15/2015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E4BAC9-6D41-4691-9299-18EF07EF017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182880" y="173699"/>
            <a:ext cx="8778240" cy="6510602"/>
            <a:chOff x="182880" y="173699"/>
            <a:chExt cx="8778240" cy="6510602"/>
          </a:xfrm>
        </p:grpSpPr>
        <p:grpSp>
          <p:nvGrpSpPr>
            <p:cNvPr id="14" name="Group 13"/>
            <p:cNvGrpSpPr/>
            <p:nvPr/>
          </p:nvGrpSpPr>
          <p:grpSpPr>
            <a:xfrm>
              <a:off x="182880" y="173699"/>
              <a:ext cx="8778240" cy="6510602"/>
              <a:chOff x="182880" y="173699"/>
              <a:chExt cx="8778240" cy="6510602"/>
            </a:xfrm>
          </p:grpSpPr>
          <p:sp>
            <p:nvSpPr>
              <p:cNvPr id="15" name="Rectangle 14"/>
              <p:cNvSpPr/>
              <p:nvPr/>
            </p:nvSpPr>
            <p:spPr>
              <a:xfrm>
                <a:off x="182880" y="173699"/>
                <a:ext cx="8778240" cy="651060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12700">
                <a:noFill/>
              </a:ln>
              <a:effectLst>
                <a:outerShdw blurRad="63500" sx="101000" sy="101000" algn="ctr" rotWithShape="0">
                  <a:prstClr val="black">
                    <a:alpha val="40000"/>
                  </a:prstClr>
                </a:outerShdw>
              </a:effectLst>
              <a:scene3d>
                <a:camera prst="perspectiveFront" fov="4800000"/>
                <a:lightRig rig="threePt" dir="t"/>
              </a:scene3d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16" name="Group 10"/>
              <p:cNvGrpSpPr/>
              <p:nvPr/>
            </p:nvGrpSpPr>
            <p:grpSpPr>
              <a:xfrm>
                <a:off x="256032" y="237744"/>
                <a:ext cx="8622792" cy="6364224"/>
                <a:chOff x="247157" y="247430"/>
                <a:chExt cx="8622792" cy="6364224"/>
              </a:xfrm>
            </p:grpSpPr>
            <p:sp>
              <p:nvSpPr>
                <p:cNvPr id="17" name="Rectangle 16"/>
                <p:cNvSpPr>
                  <a:spLocks/>
                </p:cNvSpPr>
                <p:nvPr/>
              </p:nvSpPr>
              <p:spPr>
                <a:xfrm>
                  <a:off x="247157" y="247430"/>
                  <a:ext cx="8622792" cy="6364224"/>
                </a:xfrm>
                <a:prstGeom prst="rect">
                  <a:avLst/>
                </a:prstGeom>
                <a:noFill/>
                <a:ln w="12700">
                  <a:solidFill>
                    <a:schemeClr val="tx2">
                      <a:lumMod val="40000"/>
                      <a:lumOff val="6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/>
                </a:p>
              </p:txBody>
            </p:sp>
            <p:cxnSp>
              <p:nvCxnSpPr>
                <p:cNvPr id="19" name="Straight Connector 18"/>
                <p:cNvCxnSpPr/>
                <p:nvPr/>
              </p:nvCxnSpPr>
              <p:spPr>
                <a:xfrm>
                  <a:off x="247157" y="6389024"/>
                  <a:ext cx="8622792" cy="1588"/>
                </a:xfrm>
                <a:prstGeom prst="line">
                  <a:avLst/>
                </a:prstGeom>
                <a:noFill/>
                <a:ln w="12700">
                  <a:solidFill>
                    <a:schemeClr val="tx2">
                      <a:lumMod val="40000"/>
                      <a:lumOff val="6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</p:grpSp>
        <p:sp>
          <p:nvSpPr>
            <p:cNvPr id="18" name="Rectangle 17"/>
            <p:cNvSpPr/>
            <p:nvPr/>
          </p:nvSpPr>
          <p:spPr>
            <a:xfrm rot="5400000">
              <a:off x="4242277" y="3274090"/>
              <a:ext cx="6135624" cy="64008"/>
            </a:xfrm>
            <a:prstGeom prst="rect">
              <a:avLst/>
            </a:prstGeom>
            <a:solidFill>
              <a:schemeClr val="bg2">
                <a:lumMod val="40000"/>
                <a:lumOff val="60000"/>
              </a:schemeClr>
            </a:solidFill>
            <a:ln w="3175">
              <a:solidFill>
                <a:schemeClr val="tx2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91399" y="609600"/>
            <a:ext cx="1416423" cy="5516563"/>
          </a:xfrm>
        </p:spPr>
        <p:txBody>
          <a:bodyPr vert="eaVert"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78222" y="609600"/>
            <a:ext cx="6279777" cy="5516563"/>
          </a:xfrm>
        </p:spPr>
        <p:txBody>
          <a:bodyPr vert="eaVert"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290233-0DD1-4A80-BB1E-9ADC3556DBB6}" type="datetimeFigureOut">
              <a:rPr lang="en-US" smtClean="0"/>
              <a:t>4/15/2015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E4BAC9-6D41-4691-9299-18EF07EF017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182880" y="173699"/>
            <a:ext cx="8778240" cy="6510602"/>
            <a:chOff x="182880" y="173699"/>
            <a:chExt cx="8778240" cy="6510602"/>
          </a:xfrm>
        </p:grpSpPr>
        <p:sp>
          <p:nvSpPr>
            <p:cNvPr id="13" name="Rectangle 12"/>
            <p:cNvSpPr/>
            <p:nvPr/>
          </p:nvSpPr>
          <p:spPr>
            <a:xfrm>
              <a:off x="182880" y="173699"/>
              <a:ext cx="8778240" cy="651060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2700">
              <a:noFill/>
            </a:ln>
            <a:effectLst>
              <a:outerShdw blurRad="63500" sx="101000" sy="101000" algn="ctr" rotWithShape="0">
                <a:prstClr val="black">
                  <a:alpha val="40000"/>
                </a:prstClr>
              </a:outerShdw>
            </a:effectLst>
            <a:scene3d>
              <a:camera prst="perspectiveFront" fov="4800000"/>
              <a:lightRig rig="threePt" dir="t"/>
            </a:scene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8" name="Group 10"/>
            <p:cNvGrpSpPr/>
            <p:nvPr/>
          </p:nvGrpSpPr>
          <p:grpSpPr>
            <a:xfrm>
              <a:off x="256032" y="237744"/>
              <a:ext cx="8622792" cy="6364224"/>
              <a:chOff x="247157" y="247430"/>
              <a:chExt cx="8622792" cy="6364224"/>
            </a:xfrm>
          </p:grpSpPr>
          <p:sp>
            <p:nvSpPr>
              <p:cNvPr id="19" name="Rectangle 18"/>
              <p:cNvSpPr>
                <a:spLocks/>
              </p:cNvSpPr>
              <p:nvPr/>
            </p:nvSpPr>
            <p:spPr>
              <a:xfrm>
                <a:off x="247157" y="247430"/>
                <a:ext cx="8622792" cy="6364224"/>
              </a:xfrm>
              <a:prstGeom prst="rect">
                <a:avLst/>
              </a:prstGeom>
              <a:noFill/>
              <a:ln w="12700">
                <a:solidFill>
                  <a:schemeClr val="tx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cxnSp>
            <p:nvCxnSpPr>
              <p:cNvPr id="20" name="Straight Connector 19"/>
              <p:cNvCxnSpPr/>
              <p:nvPr/>
            </p:nvCxnSpPr>
            <p:spPr>
              <a:xfrm>
                <a:off x="247157" y="6389024"/>
                <a:ext cx="8622792" cy="1588"/>
              </a:xfrm>
              <a:prstGeom prst="line">
                <a:avLst/>
              </a:prstGeom>
              <a:noFill/>
              <a:ln w="12700">
                <a:solidFill>
                  <a:schemeClr val="tx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21" name="Rectangle 20"/>
              <p:cNvSpPr/>
              <p:nvPr/>
            </p:nvSpPr>
            <p:spPr>
              <a:xfrm>
                <a:off x="247157" y="1612392"/>
                <a:ext cx="8622792" cy="64008"/>
              </a:xfrm>
              <a:prstGeom prst="rect">
                <a:avLst/>
              </a:prstGeom>
              <a:solidFill>
                <a:schemeClr val="bg2">
                  <a:lumMod val="40000"/>
                  <a:lumOff val="60000"/>
                </a:schemeClr>
              </a:solidFill>
              <a:ln w="3175">
                <a:solidFill>
                  <a:schemeClr val="tx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</p:grp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290233-0DD1-4A80-BB1E-9ADC3556DBB6}" type="datetimeFigureOut">
              <a:rPr lang="en-US" smtClean="0"/>
              <a:t>4/15/2015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E4BAC9-6D41-4691-9299-18EF07EF017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486873" y="411480"/>
            <a:ext cx="8170254" cy="6035040"/>
            <a:chOff x="486873" y="411480"/>
            <a:chExt cx="8170254" cy="6035040"/>
          </a:xfrm>
        </p:grpSpPr>
        <p:sp>
          <p:nvSpPr>
            <p:cNvPr id="12" name="Rectangle 11"/>
            <p:cNvSpPr/>
            <p:nvPr/>
          </p:nvSpPr>
          <p:spPr>
            <a:xfrm>
              <a:off x="486873" y="411480"/>
              <a:ext cx="8170254" cy="603504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2700">
              <a:noFill/>
            </a:ln>
            <a:effectLst>
              <a:outerShdw blurRad="63500" sx="101000" sy="101000" algn="ctr" rotWithShape="0">
                <a:prstClr val="black">
                  <a:alpha val="40000"/>
                </a:prstClr>
              </a:outerShdw>
            </a:effectLst>
            <a:scene3d>
              <a:camera prst="perspectiveFront" fov="4800000"/>
              <a:lightRig rig="threePt" dir="t"/>
            </a:scene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6" name="Group 11"/>
            <p:cNvGrpSpPr/>
            <p:nvPr/>
          </p:nvGrpSpPr>
          <p:grpSpPr>
            <a:xfrm>
              <a:off x="562842" y="475488"/>
              <a:ext cx="7982713" cy="5888736"/>
              <a:chOff x="562842" y="475488"/>
              <a:chExt cx="7982713" cy="5888736"/>
            </a:xfrm>
          </p:grpSpPr>
          <p:sp>
            <p:nvSpPr>
              <p:cNvPr id="8" name="Rectangle 7"/>
              <p:cNvSpPr>
                <a:spLocks/>
              </p:cNvSpPr>
              <p:nvPr/>
            </p:nvSpPr>
            <p:spPr>
              <a:xfrm>
                <a:off x="562843" y="475488"/>
                <a:ext cx="7982712" cy="5888736"/>
              </a:xfrm>
              <a:prstGeom prst="rect">
                <a:avLst/>
              </a:prstGeom>
              <a:noFill/>
              <a:ln w="12700">
                <a:solidFill>
                  <a:schemeClr val="tx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cxnSp>
            <p:nvCxnSpPr>
              <p:cNvPr id="9" name="Straight Connector 8"/>
              <p:cNvCxnSpPr/>
              <p:nvPr/>
            </p:nvCxnSpPr>
            <p:spPr>
              <a:xfrm>
                <a:off x="562842" y="6133646"/>
                <a:ext cx="7982712" cy="1472"/>
              </a:xfrm>
              <a:prstGeom prst="line">
                <a:avLst/>
              </a:prstGeom>
              <a:noFill/>
              <a:ln w="12700">
                <a:solidFill>
                  <a:schemeClr val="tx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11" name="Straight Connector 10"/>
              <p:cNvCxnSpPr/>
              <p:nvPr/>
            </p:nvCxnSpPr>
            <p:spPr>
              <a:xfrm>
                <a:off x="562842" y="3427528"/>
                <a:ext cx="7982712" cy="1472"/>
              </a:xfrm>
              <a:prstGeom prst="line">
                <a:avLst/>
              </a:prstGeom>
              <a:noFill/>
              <a:ln w="12700">
                <a:solidFill>
                  <a:schemeClr val="tx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00113" y="3442447"/>
            <a:ext cx="7345362" cy="1532965"/>
          </a:xfrm>
        </p:spPr>
        <p:txBody>
          <a:bodyPr anchor="b" anchorCtr="0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00113" y="5029200"/>
            <a:ext cx="7345362" cy="990600"/>
          </a:xfrm>
        </p:spPr>
        <p:txBody>
          <a:bodyPr>
            <a:normAutofit/>
          </a:bodyPr>
          <a:lstStyle>
            <a:lvl1pPr marL="0" indent="0" algn="ctr">
              <a:spcBef>
                <a:spcPts val="300"/>
              </a:spcBef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69259" y="6122894"/>
            <a:ext cx="2133600" cy="259317"/>
          </a:xfrm>
        </p:spPr>
        <p:txBody>
          <a:bodyPr/>
          <a:lstStyle/>
          <a:p>
            <a:fld id="{7D290233-0DD1-4A80-BB1E-9ADC3556DBB6}" type="datetimeFigureOut">
              <a:rPr lang="en-US" smtClean="0"/>
              <a:t>4/15/2015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638800" y="6124401"/>
            <a:ext cx="2895600" cy="257810"/>
          </a:xfrm>
        </p:spPr>
        <p:txBody>
          <a:bodyPr/>
          <a:lstStyle/>
          <a:p>
            <a:endParaRPr lang="en-US"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12"/>
          </p:nvPr>
        </p:nvSpPr>
        <p:spPr>
          <a:xfrm>
            <a:off x="636493" y="533400"/>
            <a:ext cx="7836408" cy="2828925"/>
          </a:xfrm>
        </p:spPr>
        <p:txBody>
          <a:bodyPr>
            <a:normAutofit/>
          </a:bodyPr>
          <a:lstStyle>
            <a:lvl1pPr>
              <a:buNone/>
              <a:defRPr sz="2000"/>
            </a:lvl1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182880" y="173699"/>
            <a:ext cx="8778240" cy="6510602"/>
            <a:chOff x="182880" y="173699"/>
            <a:chExt cx="8778240" cy="6510602"/>
          </a:xfrm>
        </p:grpSpPr>
        <p:sp>
          <p:nvSpPr>
            <p:cNvPr id="12" name="Rectangle 11"/>
            <p:cNvSpPr/>
            <p:nvPr/>
          </p:nvSpPr>
          <p:spPr>
            <a:xfrm>
              <a:off x="182880" y="173699"/>
              <a:ext cx="8778240" cy="651060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2700">
              <a:noFill/>
            </a:ln>
            <a:effectLst>
              <a:outerShdw blurRad="63500" sx="101000" sy="101000" algn="ctr" rotWithShape="0">
                <a:prstClr val="black">
                  <a:alpha val="40000"/>
                </a:prstClr>
              </a:outerShdw>
            </a:effectLst>
            <a:scene3d>
              <a:camera prst="perspectiveFront" fov="4800000"/>
              <a:lightRig rig="threePt" dir="t"/>
            </a:scene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8" name="Group 10"/>
            <p:cNvGrpSpPr/>
            <p:nvPr/>
          </p:nvGrpSpPr>
          <p:grpSpPr>
            <a:xfrm>
              <a:off x="256032" y="237744"/>
              <a:ext cx="8622792" cy="6364224"/>
              <a:chOff x="247157" y="247430"/>
              <a:chExt cx="8622792" cy="6364224"/>
            </a:xfrm>
          </p:grpSpPr>
          <p:sp>
            <p:nvSpPr>
              <p:cNvPr id="27" name="Rectangle 26"/>
              <p:cNvSpPr>
                <a:spLocks/>
              </p:cNvSpPr>
              <p:nvPr/>
            </p:nvSpPr>
            <p:spPr>
              <a:xfrm>
                <a:off x="247157" y="247430"/>
                <a:ext cx="8622792" cy="6364224"/>
              </a:xfrm>
              <a:prstGeom prst="rect">
                <a:avLst/>
              </a:prstGeom>
              <a:noFill/>
              <a:ln w="12700">
                <a:solidFill>
                  <a:schemeClr val="tx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cxnSp>
            <p:nvCxnSpPr>
              <p:cNvPr id="28" name="Straight Connector 27"/>
              <p:cNvCxnSpPr/>
              <p:nvPr/>
            </p:nvCxnSpPr>
            <p:spPr>
              <a:xfrm>
                <a:off x="247157" y="6389024"/>
                <a:ext cx="8622792" cy="1588"/>
              </a:xfrm>
              <a:prstGeom prst="line">
                <a:avLst/>
              </a:prstGeom>
              <a:noFill/>
              <a:ln w="12700">
                <a:solidFill>
                  <a:schemeClr val="tx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00113" y="1371600"/>
            <a:ext cx="7345362" cy="1676400"/>
          </a:xfrm>
        </p:spPr>
        <p:txBody>
          <a:bodyPr anchor="b" anchorCtr="0">
            <a:noAutofit/>
          </a:bodyPr>
          <a:lstStyle>
            <a:lvl1pPr algn="ctr">
              <a:defRPr sz="5400" b="0" i="0" cap="none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0113" y="3134566"/>
            <a:ext cx="7345362" cy="1500187"/>
          </a:xfrm>
        </p:spPr>
        <p:txBody>
          <a:bodyPr anchor="t" anchorCtr="0"/>
          <a:lstStyle>
            <a:lvl1pPr marL="0" indent="0" algn="ctr">
              <a:spcBef>
                <a:spcPts val="300"/>
              </a:spcBef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290233-0DD1-4A80-BB1E-9ADC3556DBB6}" type="datetimeFigureOut">
              <a:rPr lang="en-US" smtClean="0"/>
              <a:t>4/15/2015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E4BAC9-6D41-4691-9299-18EF07EF017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/>
          <p:cNvGrpSpPr/>
          <p:nvPr/>
        </p:nvGrpSpPr>
        <p:grpSpPr>
          <a:xfrm>
            <a:off x="182880" y="173699"/>
            <a:ext cx="8778240" cy="6510602"/>
            <a:chOff x="182880" y="173699"/>
            <a:chExt cx="8778240" cy="6510602"/>
          </a:xfrm>
        </p:grpSpPr>
        <p:sp>
          <p:nvSpPr>
            <p:cNvPr id="21" name="Rectangle 20"/>
            <p:cNvSpPr/>
            <p:nvPr/>
          </p:nvSpPr>
          <p:spPr>
            <a:xfrm>
              <a:off x="182880" y="173699"/>
              <a:ext cx="8778240" cy="651060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2700">
              <a:noFill/>
            </a:ln>
            <a:effectLst>
              <a:outerShdw blurRad="63500" sx="101000" sy="101000" algn="ctr" rotWithShape="0">
                <a:prstClr val="black">
                  <a:alpha val="40000"/>
                </a:prstClr>
              </a:outerShdw>
            </a:effectLst>
            <a:scene3d>
              <a:camera prst="perspectiveFront" fov="4800000"/>
              <a:lightRig rig="threePt" dir="t"/>
            </a:scene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22" name="Group 10"/>
            <p:cNvGrpSpPr/>
            <p:nvPr/>
          </p:nvGrpSpPr>
          <p:grpSpPr>
            <a:xfrm>
              <a:off x="256032" y="237744"/>
              <a:ext cx="8622792" cy="6364224"/>
              <a:chOff x="247157" y="247430"/>
              <a:chExt cx="8622792" cy="6364224"/>
            </a:xfrm>
          </p:grpSpPr>
          <p:sp>
            <p:nvSpPr>
              <p:cNvPr id="23" name="Rectangle 22"/>
              <p:cNvSpPr>
                <a:spLocks/>
              </p:cNvSpPr>
              <p:nvPr/>
            </p:nvSpPr>
            <p:spPr>
              <a:xfrm>
                <a:off x="247157" y="247430"/>
                <a:ext cx="8622792" cy="6364224"/>
              </a:xfrm>
              <a:prstGeom prst="rect">
                <a:avLst/>
              </a:prstGeom>
              <a:noFill/>
              <a:ln w="12700">
                <a:solidFill>
                  <a:schemeClr val="tx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cxnSp>
            <p:nvCxnSpPr>
              <p:cNvPr id="24" name="Straight Connector 23"/>
              <p:cNvCxnSpPr/>
              <p:nvPr/>
            </p:nvCxnSpPr>
            <p:spPr>
              <a:xfrm>
                <a:off x="247157" y="6389024"/>
                <a:ext cx="8622792" cy="1588"/>
              </a:xfrm>
              <a:prstGeom prst="line">
                <a:avLst/>
              </a:prstGeom>
              <a:noFill/>
              <a:ln w="12700">
                <a:solidFill>
                  <a:schemeClr val="tx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25" name="Rectangle 24"/>
              <p:cNvSpPr/>
              <p:nvPr/>
            </p:nvSpPr>
            <p:spPr>
              <a:xfrm>
                <a:off x="247157" y="1612392"/>
                <a:ext cx="8622792" cy="64008"/>
              </a:xfrm>
              <a:prstGeom prst="rect">
                <a:avLst/>
              </a:prstGeom>
              <a:solidFill>
                <a:schemeClr val="bg2">
                  <a:lumMod val="40000"/>
                  <a:lumOff val="60000"/>
                </a:schemeClr>
              </a:solidFill>
              <a:ln w="3175">
                <a:solidFill>
                  <a:schemeClr val="tx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</p:grp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00111" y="2147888"/>
            <a:ext cx="3566160" cy="39274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199" y="2147888"/>
            <a:ext cx="3566160" cy="39274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290233-0DD1-4A80-BB1E-9ADC3556DBB6}" type="datetimeFigureOut">
              <a:rPr lang="en-US" smtClean="0"/>
              <a:t>4/15/2015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E4BAC9-6D41-4691-9299-18EF07EF017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182880" y="173699"/>
            <a:ext cx="8778240" cy="6510602"/>
            <a:chOff x="182880" y="173699"/>
            <a:chExt cx="8778240" cy="6510602"/>
          </a:xfrm>
        </p:grpSpPr>
        <p:grpSp>
          <p:nvGrpSpPr>
            <p:cNvPr id="26" name="Group 25"/>
            <p:cNvGrpSpPr/>
            <p:nvPr/>
          </p:nvGrpSpPr>
          <p:grpSpPr>
            <a:xfrm>
              <a:off x="182880" y="173699"/>
              <a:ext cx="8778240" cy="6510602"/>
              <a:chOff x="182880" y="173699"/>
              <a:chExt cx="8778240" cy="6510602"/>
            </a:xfrm>
          </p:grpSpPr>
          <p:sp>
            <p:nvSpPr>
              <p:cNvPr id="27" name="Rectangle 26"/>
              <p:cNvSpPr/>
              <p:nvPr/>
            </p:nvSpPr>
            <p:spPr>
              <a:xfrm>
                <a:off x="182880" y="173699"/>
                <a:ext cx="8778240" cy="651060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12700">
                <a:noFill/>
              </a:ln>
              <a:effectLst>
                <a:outerShdw blurRad="63500" sx="101000" sy="101000" algn="ctr" rotWithShape="0">
                  <a:prstClr val="black">
                    <a:alpha val="40000"/>
                  </a:prstClr>
                </a:outerShdw>
              </a:effectLst>
              <a:scene3d>
                <a:camera prst="perspectiveFront" fov="4800000"/>
                <a:lightRig rig="threePt" dir="t"/>
              </a:scene3d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28" name="Group 10"/>
              <p:cNvGrpSpPr/>
              <p:nvPr/>
            </p:nvGrpSpPr>
            <p:grpSpPr>
              <a:xfrm>
                <a:off x="256032" y="237744"/>
                <a:ext cx="8622792" cy="6364224"/>
                <a:chOff x="247157" y="247430"/>
                <a:chExt cx="8622792" cy="6364224"/>
              </a:xfrm>
            </p:grpSpPr>
            <p:sp>
              <p:nvSpPr>
                <p:cNvPr id="29" name="Rectangle 28"/>
                <p:cNvSpPr>
                  <a:spLocks/>
                </p:cNvSpPr>
                <p:nvPr/>
              </p:nvSpPr>
              <p:spPr>
                <a:xfrm>
                  <a:off x="247157" y="247430"/>
                  <a:ext cx="8622792" cy="6364224"/>
                </a:xfrm>
                <a:prstGeom prst="rect">
                  <a:avLst/>
                </a:prstGeom>
                <a:noFill/>
                <a:ln w="12700">
                  <a:solidFill>
                    <a:schemeClr val="tx2">
                      <a:lumMod val="40000"/>
                      <a:lumOff val="6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/>
                </a:p>
              </p:txBody>
            </p:sp>
            <p:cxnSp>
              <p:nvCxnSpPr>
                <p:cNvPr id="31" name="Straight Connector 30"/>
                <p:cNvCxnSpPr/>
                <p:nvPr/>
              </p:nvCxnSpPr>
              <p:spPr>
                <a:xfrm>
                  <a:off x="247157" y="6389024"/>
                  <a:ext cx="8622792" cy="1588"/>
                </a:xfrm>
                <a:prstGeom prst="line">
                  <a:avLst/>
                </a:prstGeom>
                <a:noFill/>
                <a:ln w="12700">
                  <a:solidFill>
                    <a:schemeClr val="tx2">
                      <a:lumMod val="40000"/>
                      <a:lumOff val="6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sp>
              <p:nvSpPr>
                <p:cNvPr id="32" name="Rectangle 31"/>
                <p:cNvSpPr/>
                <p:nvPr/>
              </p:nvSpPr>
              <p:spPr>
                <a:xfrm>
                  <a:off x="247157" y="1612392"/>
                  <a:ext cx="8622792" cy="64008"/>
                </a:xfrm>
                <a:prstGeom prst="rect">
                  <a:avLst/>
                </a:prstGeom>
                <a:solidFill>
                  <a:schemeClr val="bg2">
                    <a:lumMod val="40000"/>
                    <a:lumOff val="60000"/>
                  </a:schemeClr>
                </a:solidFill>
                <a:ln w="3175">
                  <a:solidFill>
                    <a:schemeClr val="tx2">
                      <a:lumMod val="40000"/>
                      <a:lumOff val="6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/>
                </a:p>
              </p:txBody>
            </p:sp>
          </p:grpSp>
        </p:grpSp>
        <p:cxnSp>
          <p:nvCxnSpPr>
            <p:cNvPr id="23" name="Straight Connector 22"/>
            <p:cNvCxnSpPr/>
            <p:nvPr/>
          </p:nvCxnSpPr>
          <p:spPr>
            <a:xfrm rot="16200000" flipH="1">
              <a:off x="2217480" y="4026438"/>
              <a:ext cx="4711326" cy="2286"/>
            </a:xfrm>
            <a:prstGeom prst="line">
              <a:avLst/>
            </a:prstGeom>
            <a:noFill/>
            <a:ln w="12700">
              <a:solidFill>
                <a:schemeClr val="tx2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301" y="1708990"/>
            <a:ext cx="3566160" cy="832503"/>
          </a:xfrm>
        </p:spPr>
        <p:txBody>
          <a:bodyPr anchor="ctr" anchorCtr="0">
            <a:noAutofit/>
          </a:bodyPr>
          <a:lstStyle>
            <a:lvl1pPr marL="0" indent="0" algn="ctr">
              <a:spcBef>
                <a:spcPts val="300"/>
              </a:spcBef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2301" y="2590801"/>
            <a:ext cx="3566160" cy="3484562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45539" y="1708990"/>
            <a:ext cx="3566160" cy="832503"/>
          </a:xfrm>
        </p:spPr>
        <p:txBody>
          <a:bodyPr anchor="ctr" anchorCtr="0">
            <a:noAutofit/>
          </a:bodyPr>
          <a:lstStyle>
            <a:lvl1pPr marL="0" indent="0" algn="ctr">
              <a:spcBef>
                <a:spcPts val="300"/>
              </a:spcBef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945539" y="2590801"/>
            <a:ext cx="3566160" cy="3484562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290233-0DD1-4A80-BB1E-9ADC3556DBB6}" type="datetimeFigureOut">
              <a:rPr lang="en-US" smtClean="0"/>
              <a:t>4/15/2015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E4BAC9-6D41-4691-9299-18EF07EF017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182880" y="173699"/>
            <a:ext cx="8778240" cy="6510602"/>
            <a:chOff x="182880" y="173699"/>
            <a:chExt cx="8778240" cy="6510602"/>
          </a:xfrm>
        </p:grpSpPr>
        <p:sp>
          <p:nvSpPr>
            <p:cNvPr id="13" name="Rectangle 12"/>
            <p:cNvSpPr/>
            <p:nvPr/>
          </p:nvSpPr>
          <p:spPr>
            <a:xfrm>
              <a:off x="182880" y="173699"/>
              <a:ext cx="8778240" cy="651060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2700">
              <a:noFill/>
            </a:ln>
            <a:effectLst>
              <a:outerShdw blurRad="63500" sx="101000" sy="101000" algn="ctr" rotWithShape="0">
                <a:prstClr val="black">
                  <a:alpha val="40000"/>
                </a:prstClr>
              </a:outerShdw>
            </a:effectLst>
            <a:scene3d>
              <a:camera prst="perspectiveFront" fov="4800000"/>
              <a:lightRig rig="threePt" dir="t"/>
            </a:scene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4" name="Group 10"/>
            <p:cNvGrpSpPr/>
            <p:nvPr/>
          </p:nvGrpSpPr>
          <p:grpSpPr>
            <a:xfrm>
              <a:off x="256032" y="237744"/>
              <a:ext cx="8622792" cy="6364224"/>
              <a:chOff x="247157" y="247430"/>
              <a:chExt cx="8622792" cy="6364224"/>
            </a:xfrm>
          </p:grpSpPr>
          <p:sp>
            <p:nvSpPr>
              <p:cNvPr id="15" name="Rectangle 14"/>
              <p:cNvSpPr>
                <a:spLocks/>
              </p:cNvSpPr>
              <p:nvPr/>
            </p:nvSpPr>
            <p:spPr>
              <a:xfrm>
                <a:off x="247157" y="247430"/>
                <a:ext cx="8622792" cy="6364224"/>
              </a:xfrm>
              <a:prstGeom prst="rect">
                <a:avLst/>
              </a:prstGeom>
              <a:noFill/>
              <a:ln w="12700">
                <a:solidFill>
                  <a:schemeClr val="tx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cxnSp>
            <p:nvCxnSpPr>
              <p:cNvPr id="16" name="Straight Connector 15"/>
              <p:cNvCxnSpPr/>
              <p:nvPr/>
            </p:nvCxnSpPr>
            <p:spPr>
              <a:xfrm>
                <a:off x="247157" y="6389024"/>
                <a:ext cx="8622792" cy="1588"/>
              </a:xfrm>
              <a:prstGeom prst="line">
                <a:avLst/>
              </a:prstGeom>
              <a:noFill/>
              <a:ln w="12700">
                <a:solidFill>
                  <a:schemeClr val="tx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17" name="Rectangle 16"/>
              <p:cNvSpPr/>
              <p:nvPr/>
            </p:nvSpPr>
            <p:spPr>
              <a:xfrm>
                <a:off x="247157" y="1612392"/>
                <a:ext cx="8622792" cy="64008"/>
              </a:xfrm>
              <a:prstGeom prst="rect">
                <a:avLst/>
              </a:prstGeom>
              <a:solidFill>
                <a:schemeClr val="bg2">
                  <a:lumMod val="40000"/>
                  <a:lumOff val="60000"/>
                </a:schemeClr>
              </a:solidFill>
              <a:ln w="3175">
                <a:solidFill>
                  <a:schemeClr val="tx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</p:grp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290233-0DD1-4A80-BB1E-9ADC3556DBB6}" type="datetimeFigureOut">
              <a:rPr lang="en-US" smtClean="0"/>
              <a:t>4/15/2015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E4BAC9-6D41-4691-9299-18EF07EF017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182880" y="173699"/>
            <a:ext cx="8778240" cy="6510602"/>
            <a:chOff x="182880" y="173699"/>
            <a:chExt cx="8778240" cy="6510602"/>
          </a:xfrm>
        </p:grpSpPr>
        <p:sp>
          <p:nvSpPr>
            <p:cNvPr id="11" name="Rectangle 10"/>
            <p:cNvSpPr/>
            <p:nvPr/>
          </p:nvSpPr>
          <p:spPr>
            <a:xfrm>
              <a:off x="182880" y="173699"/>
              <a:ext cx="8778240" cy="651060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2700">
              <a:noFill/>
            </a:ln>
            <a:effectLst>
              <a:outerShdw blurRad="63500" sx="101000" sy="101000" algn="ctr" rotWithShape="0">
                <a:prstClr val="black">
                  <a:alpha val="40000"/>
                </a:prstClr>
              </a:outerShdw>
            </a:effectLst>
            <a:scene3d>
              <a:camera prst="perspectiveFront" fov="4800000"/>
              <a:lightRig rig="threePt" dir="t"/>
            </a:scene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2" name="Group 10"/>
            <p:cNvGrpSpPr/>
            <p:nvPr/>
          </p:nvGrpSpPr>
          <p:grpSpPr>
            <a:xfrm>
              <a:off x="256032" y="237744"/>
              <a:ext cx="8622792" cy="6364224"/>
              <a:chOff x="247157" y="247430"/>
              <a:chExt cx="8622792" cy="6364224"/>
            </a:xfrm>
          </p:grpSpPr>
          <p:sp>
            <p:nvSpPr>
              <p:cNvPr id="13" name="Rectangle 12"/>
              <p:cNvSpPr>
                <a:spLocks/>
              </p:cNvSpPr>
              <p:nvPr/>
            </p:nvSpPr>
            <p:spPr>
              <a:xfrm>
                <a:off x="247157" y="247430"/>
                <a:ext cx="8622792" cy="6364224"/>
              </a:xfrm>
              <a:prstGeom prst="rect">
                <a:avLst/>
              </a:prstGeom>
              <a:noFill/>
              <a:ln w="12700">
                <a:solidFill>
                  <a:schemeClr val="tx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cxnSp>
            <p:nvCxnSpPr>
              <p:cNvPr id="14" name="Straight Connector 13"/>
              <p:cNvCxnSpPr/>
              <p:nvPr/>
            </p:nvCxnSpPr>
            <p:spPr>
              <a:xfrm>
                <a:off x="247157" y="6389024"/>
                <a:ext cx="8622792" cy="1588"/>
              </a:xfrm>
              <a:prstGeom prst="line">
                <a:avLst/>
              </a:prstGeom>
              <a:noFill/>
              <a:ln w="12700">
                <a:solidFill>
                  <a:schemeClr val="tx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290233-0DD1-4A80-BB1E-9ADC3556DBB6}" type="datetimeFigureOut">
              <a:rPr lang="en-US" smtClean="0"/>
              <a:t>4/15/2015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E4BAC9-6D41-4691-9299-18EF07EF017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182880" y="173699"/>
            <a:ext cx="8778240" cy="6510602"/>
            <a:chOff x="182880" y="173699"/>
            <a:chExt cx="8778240" cy="6510602"/>
          </a:xfrm>
        </p:grpSpPr>
        <p:grpSp>
          <p:nvGrpSpPr>
            <p:cNvPr id="16" name="Group 15"/>
            <p:cNvGrpSpPr/>
            <p:nvPr/>
          </p:nvGrpSpPr>
          <p:grpSpPr>
            <a:xfrm>
              <a:off x="182880" y="173699"/>
              <a:ext cx="8778240" cy="6510602"/>
              <a:chOff x="182880" y="173699"/>
              <a:chExt cx="8778240" cy="6510602"/>
            </a:xfrm>
          </p:grpSpPr>
          <p:sp>
            <p:nvSpPr>
              <p:cNvPr id="17" name="Rectangle 16"/>
              <p:cNvSpPr/>
              <p:nvPr/>
            </p:nvSpPr>
            <p:spPr>
              <a:xfrm>
                <a:off x="182880" y="173699"/>
                <a:ext cx="8778240" cy="651060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12700">
                <a:noFill/>
              </a:ln>
              <a:effectLst>
                <a:outerShdw blurRad="63500" sx="101000" sy="101000" algn="ctr" rotWithShape="0">
                  <a:prstClr val="black">
                    <a:alpha val="40000"/>
                  </a:prstClr>
                </a:outerShdw>
              </a:effectLst>
              <a:scene3d>
                <a:camera prst="perspectiveFront" fov="4800000"/>
                <a:lightRig rig="threePt" dir="t"/>
              </a:scene3d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18" name="Group 10"/>
              <p:cNvGrpSpPr/>
              <p:nvPr/>
            </p:nvGrpSpPr>
            <p:grpSpPr>
              <a:xfrm>
                <a:off x="256032" y="237744"/>
                <a:ext cx="8622792" cy="6364224"/>
                <a:chOff x="247157" y="247430"/>
                <a:chExt cx="8622792" cy="6364224"/>
              </a:xfrm>
            </p:grpSpPr>
            <p:sp>
              <p:nvSpPr>
                <p:cNvPr id="19" name="Rectangle 18"/>
                <p:cNvSpPr>
                  <a:spLocks/>
                </p:cNvSpPr>
                <p:nvPr/>
              </p:nvSpPr>
              <p:spPr>
                <a:xfrm>
                  <a:off x="247157" y="247430"/>
                  <a:ext cx="8622792" cy="6364224"/>
                </a:xfrm>
                <a:prstGeom prst="rect">
                  <a:avLst/>
                </a:prstGeom>
                <a:noFill/>
                <a:ln w="12700">
                  <a:solidFill>
                    <a:schemeClr val="tx2">
                      <a:lumMod val="40000"/>
                      <a:lumOff val="6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/>
                </a:p>
              </p:txBody>
            </p:sp>
            <p:cxnSp>
              <p:nvCxnSpPr>
                <p:cNvPr id="20" name="Straight Connector 19"/>
                <p:cNvCxnSpPr/>
                <p:nvPr/>
              </p:nvCxnSpPr>
              <p:spPr>
                <a:xfrm>
                  <a:off x="247157" y="6389024"/>
                  <a:ext cx="8622792" cy="1588"/>
                </a:xfrm>
                <a:prstGeom prst="line">
                  <a:avLst/>
                </a:prstGeom>
                <a:noFill/>
                <a:ln w="12700">
                  <a:solidFill>
                    <a:schemeClr val="tx2">
                      <a:lumMod val="40000"/>
                      <a:lumOff val="6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</p:grpSp>
        <p:sp>
          <p:nvSpPr>
            <p:cNvPr id="33" name="Rectangle 32"/>
            <p:cNvSpPr/>
            <p:nvPr/>
          </p:nvSpPr>
          <p:spPr>
            <a:xfrm rot="5400000">
              <a:off x="801086" y="3274090"/>
              <a:ext cx="6135624" cy="64008"/>
            </a:xfrm>
            <a:prstGeom prst="rect">
              <a:avLst/>
            </a:prstGeom>
            <a:solidFill>
              <a:schemeClr val="bg2">
                <a:lumMod val="40000"/>
                <a:lumOff val="60000"/>
              </a:schemeClr>
            </a:solidFill>
            <a:ln w="3175">
              <a:solidFill>
                <a:schemeClr val="tx2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225" y="1169892"/>
            <a:ext cx="3008313" cy="9144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28319" y="609600"/>
            <a:ext cx="4114800" cy="5465763"/>
          </a:xfrm>
        </p:spPr>
        <p:txBody>
          <a:bodyPr>
            <a:normAutofit/>
          </a:bodyPr>
          <a:lstStyle>
            <a:lvl1pPr>
              <a:defRPr sz="2400" baseline="0"/>
            </a:lvl1pPr>
            <a:lvl2pPr>
              <a:defRPr sz="2200" baseline="0"/>
            </a:lvl2pPr>
            <a:lvl3pPr>
              <a:defRPr sz="2000" baseline="0"/>
            </a:lvl3pPr>
            <a:lvl4pPr>
              <a:defRPr sz="1800" baseline="0"/>
            </a:lvl4pPr>
            <a:lvl5pPr>
              <a:defRPr sz="1800" baseline="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0225" y="2147888"/>
            <a:ext cx="3008313" cy="3262313"/>
          </a:xfrm>
        </p:spPr>
        <p:txBody>
          <a:bodyPr vert="horz" lIns="91440" tIns="45720" rIns="91440" bIns="45720" rtlCol="0">
            <a:normAutofit/>
          </a:bodyPr>
          <a:lstStyle>
            <a:lvl1pPr marL="0" indent="0">
              <a:lnSpc>
                <a:spcPct val="120000"/>
              </a:lnSpc>
              <a:spcBef>
                <a:spcPts val="600"/>
              </a:spcBef>
              <a:buNone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l" defTabSz="914400" rtl="0" eaLnBrk="1" latinLnBrk="0" hangingPunct="1">
              <a:lnSpc>
                <a:spcPct val="110000"/>
              </a:lnSpc>
              <a:spcBef>
                <a:spcPts val="2000"/>
              </a:spcBef>
              <a:buClr>
                <a:schemeClr val="bg1">
                  <a:lumMod val="75000"/>
                  <a:lumOff val="25000"/>
                </a:schemeClr>
              </a:buClr>
              <a:buFont typeface="Arial" pitchFamily="34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290233-0DD1-4A80-BB1E-9ADC3556DBB6}" type="datetimeFigureOut">
              <a:rPr lang="en-US" smtClean="0"/>
              <a:t>4/15/2015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E4BAC9-6D41-4691-9299-18EF07EF017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00113" y="244158"/>
            <a:ext cx="7345362" cy="13398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0112" y="2133601"/>
            <a:ext cx="7345363" cy="3931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43840" y="6371591"/>
            <a:ext cx="2133600" cy="2593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>
                    <a:lumMod val="60000"/>
                    <a:lumOff val="40000"/>
                  </a:schemeClr>
                </a:solidFill>
                <a:latin typeface="Brush Script MT" pitchFamily="66" charset="0"/>
              </a:defRPr>
            </a:lvl1pPr>
          </a:lstStyle>
          <a:p>
            <a:fld id="{7D290233-0DD1-4A80-BB1E-9ADC3556DBB6}" type="datetimeFigureOut">
              <a:rPr lang="en-US" smtClean="0"/>
              <a:t>4/15/2015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958840" y="6371591"/>
            <a:ext cx="2895600" cy="25781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algn="r" defTabSz="914400" rtl="0" eaLnBrk="1" latinLnBrk="0" hangingPunct="1">
              <a:defRPr sz="1200" kern="1200">
                <a:solidFill>
                  <a:schemeClr val="bg2">
                    <a:lumMod val="60000"/>
                    <a:lumOff val="40000"/>
                  </a:schemeClr>
                </a:solidFill>
                <a:latin typeface="Brush Script MT" pitchFamily="66" charset="0"/>
                <a:ea typeface="+mn-ea"/>
                <a:cs typeface="+mn-cs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191000" y="6356350"/>
            <a:ext cx="762000" cy="27146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algn="ctr" defTabSz="914400" rtl="0" eaLnBrk="1" latinLnBrk="0" hangingPunct="1">
              <a:defRPr sz="1200" kern="1200">
                <a:solidFill>
                  <a:schemeClr val="bg2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fld id="{CFE4BAC9-6D41-4691-9299-18EF07EF0177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</p:sldLayoutIdLst>
  <p:txStyles>
    <p:titleStyle>
      <a:lvl1pPr algn="ctr" defTabSz="914400" rtl="0" eaLnBrk="1" latinLnBrk="0" hangingPunct="1">
        <a:spcBef>
          <a:spcPct val="0"/>
        </a:spcBef>
        <a:buNone/>
        <a:defRPr sz="4800" kern="120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2000"/>
        </a:spcBef>
        <a:buClr>
          <a:schemeClr val="tx1">
            <a:lumMod val="75000"/>
            <a:lumOff val="25000"/>
          </a:schemeClr>
        </a:buClr>
        <a:buFont typeface="Arial" pitchFamily="34" charset="0"/>
        <a:buChar char="•"/>
        <a:defRPr sz="2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79438" indent="-228600" algn="l" defTabSz="914400" rtl="0" eaLnBrk="1" latinLnBrk="0" hangingPunct="1">
        <a:spcBef>
          <a:spcPts val="600"/>
        </a:spcBef>
        <a:buClr>
          <a:schemeClr val="bg2">
            <a:lumMod val="60000"/>
            <a:lumOff val="40000"/>
          </a:schemeClr>
        </a:buClr>
        <a:buFont typeface="Arial" pitchFamily="34" charset="0"/>
        <a:buChar char="•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08038" indent="-228600" algn="l" defTabSz="914400" rtl="0" eaLnBrk="1" latinLnBrk="0" hangingPunct="1">
        <a:spcBef>
          <a:spcPts val="600"/>
        </a:spcBef>
        <a:buClr>
          <a:schemeClr val="tx1">
            <a:lumMod val="75000"/>
            <a:lumOff val="25000"/>
          </a:schemeClr>
        </a:buClr>
        <a:buFont typeface="Arial" pitchFamily="34" charset="0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36638" indent="-228600" algn="l" defTabSz="914400" rtl="0" eaLnBrk="1" latinLnBrk="0" hangingPunct="1">
        <a:spcBef>
          <a:spcPts val="600"/>
        </a:spcBef>
        <a:buClr>
          <a:schemeClr val="bg2">
            <a:lumMod val="60000"/>
            <a:lumOff val="40000"/>
          </a:schemeClr>
        </a:buClr>
        <a:buFont typeface="Arial" pitchFamily="34" charset="0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265238" indent="-228600" algn="l" defTabSz="914400" rtl="0" eaLnBrk="1" latinLnBrk="0" hangingPunct="1">
        <a:spcBef>
          <a:spcPts val="600"/>
        </a:spcBef>
        <a:buClr>
          <a:schemeClr val="tx1">
            <a:lumMod val="75000"/>
            <a:lumOff val="25000"/>
          </a:schemeClr>
        </a:buClr>
        <a:buFont typeface="Arial" pitchFamily="34" charset="0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485900" indent="-228600" algn="l" defTabSz="914400" rtl="0" eaLnBrk="1" latinLnBrk="0" hangingPunct="1">
        <a:spcBef>
          <a:spcPct val="20000"/>
        </a:spcBef>
        <a:buClr>
          <a:schemeClr val="bg2">
            <a:lumMod val="60000"/>
            <a:lumOff val="40000"/>
          </a:schemeClr>
        </a:buClr>
        <a:buFont typeface="Arial" pitchFamily="34" charset="0"/>
        <a:buChar char="•"/>
        <a:defRPr lang="en-US" sz="1800" kern="1200" dirty="0" smtClean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712913" indent="-228600" algn="l" defTabSz="914400" rtl="0" eaLnBrk="1" latinLnBrk="0" hangingPunct="1">
        <a:spcBef>
          <a:spcPct val="20000"/>
        </a:spcBef>
        <a:buClr>
          <a:schemeClr val="tx1">
            <a:lumMod val="75000"/>
            <a:lumOff val="25000"/>
          </a:schemeClr>
        </a:buClr>
        <a:buFont typeface="Arial" pitchFamily="34" charset="0"/>
        <a:buChar char="•"/>
        <a:defRPr lang="en-US" sz="1800" kern="1200" dirty="0" smtClean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947863" indent="-228600" algn="l" defTabSz="914400" rtl="0" eaLnBrk="1" latinLnBrk="0" hangingPunct="1">
        <a:spcBef>
          <a:spcPct val="20000"/>
        </a:spcBef>
        <a:buClr>
          <a:schemeClr val="bg2">
            <a:lumMod val="60000"/>
            <a:lumOff val="40000"/>
          </a:schemeClr>
        </a:buClr>
        <a:buFont typeface="Arial" pitchFamily="34" charset="0"/>
        <a:buChar char="•"/>
        <a:defRPr lang="en-US" sz="1800" kern="1200" dirty="0" smtClean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174875" indent="-228600" algn="l" defTabSz="914400" rtl="0" eaLnBrk="1" latinLnBrk="0" hangingPunct="1">
        <a:spcBef>
          <a:spcPct val="20000"/>
        </a:spcBef>
        <a:buClr>
          <a:schemeClr val="tx1">
            <a:lumMod val="75000"/>
            <a:lumOff val="25000"/>
          </a:schemeClr>
        </a:buClr>
        <a:buFont typeface="Arial" pitchFamily="34" charset="0"/>
        <a:buChar char="•"/>
        <a:defRPr lang="en-US" sz="1800" kern="1200" dirty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bin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519252"/>
            <a:ext cx="7342188" cy="2704187"/>
          </a:xfrm>
        </p:spPr>
        <p:txBody>
          <a:bodyPr/>
          <a:lstStyle/>
          <a:p>
            <a:r>
              <a:rPr lang="en-US" sz="4400" dirty="0" smtClean="0"/>
              <a:t>Lesson 30</a:t>
            </a:r>
            <a:br>
              <a:rPr lang="en-US" sz="4400" dirty="0" smtClean="0"/>
            </a:br>
            <a:r>
              <a:rPr lang="en-US" sz="4400" u="sng" dirty="0" smtClean="0"/>
              <a:t>Objective: </a:t>
            </a:r>
            <a:r>
              <a:rPr lang="en-US" sz="4400" dirty="0" smtClean="0"/>
              <a:t>Divide decimal dividends by non-unit decimal divisors</a:t>
            </a:r>
            <a:endParaRPr lang="en-US" sz="44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1163410"/>
            <a:ext cx="7342188" cy="613799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By the end of the lesson, you will be able to…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800531" y="5581207"/>
            <a:ext cx="5283747" cy="889000"/>
          </a:xfrm>
        </p:spPr>
        <p:txBody>
          <a:bodyPr/>
          <a:lstStyle/>
          <a:p>
            <a:r>
              <a:rPr lang="en-US" sz="1800" b="1" dirty="0" smtClean="0">
                <a:solidFill>
                  <a:srgbClr val="333333"/>
                </a:solidFill>
              </a:rPr>
              <a:t>5th Grade Module 4– Lesson 30</a:t>
            </a:r>
          </a:p>
          <a:p>
            <a:r>
              <a:rPr lang="en-US" sz="1800" b="1" dirty="0" smtClean="0">
                <a:solidFill>
                  <a:srgbClr val="333333"/>
                </a:solidFill>
              </a:rPr>
              <a:t>K. Clauson</a:t>
            </a:r>
            <a:endParaRPr lang="en-US" sz="1800" b="1" dirty="0">
              <a:solidFill>
                <a:srgbClr val="3333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1340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Problem 1b = 2 ÷ 0.2 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3442" y="1932569"/>
            <a:ext cx="4457700" cy="36957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830697" y="2236061"/>
            <a:ext cx="1895871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Let’s be sure!</a:t>
            </a:r>
          </a:p>
          <a:p>
            <a:r>
              <a:rPr lang="en-US" dirty="0" smtClean="0"/>
              <a:t>To check our division’s answer, we multiply the quotient by the divisor.</a:t>
            </a:r>
          </a:p>
          <a:p>
            <a:endParaRPr lang="en-US" dirty="0"/>
          </a:p>
          <a:p>
            <a:r>
              <a:rPr lang="en-US" dirty="0" smtClean="0"/>
              <a:t>Show me!</a:t>
            </a:r>
          </a:p>
          <a:p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5598185" y="4821384"/>
            <a:ext cx="28795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10 x 0.2 = 2</a:t>
            </a:r>
          </a:p>
          <a:p>
            <a:r>
              <a:rPr lang="en-US" b="1" dirty="0" smtClean="0">
                <a:solidFill>
                  <a:srgbClr val="FF0000"/>
                </a:solidFill>
              </a:rPr>
              <a:t>10 x 2 tenths = 20 tenths</a:t>
            </a:r>
            <a:endParaRPr 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8637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Problem 1c= 2.4 ÷ 0.2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00112" y="2348263"/>
            <a:ext cx="7345363" cy="1444097"/>
          </a:xfrm>
        </p:spPr>
        <p:txBody>
          <a:bodyPr/>
          <a:lstStyle/>
          <a:p>
            <a:r>
              <a:rPr lang="en-US" dirty="0" smtClean="0"/>
              <a:t>This time we have a decimal in both the divisor and the whole. Remind me… what will you do to rename the divisor as a whole number?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4292763" y="1391292"/>
            <a:ext cx="96582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u="sng" dirty="0" smtClean="0">
                <a:solidFill>
                  <a:srgbClr val="FF0000"/>
                </a:solidFill>
              </a:rPr>
              <a:t>2.4</a:t>
            </a:r>
          </a:p>
          <a:p>
            <a:r>
              <a:rPr lang="en-US" sz="2800" b="1" dirty="0" smtClean="0">
                <a:solidFill>
                  <a:srgbClr val="FF0000"/>
                </a:solidFill>
              </a:rPr>
              <a:t>0.2</a:t>
            </a:r>
            <a:endParaRPr lang="en-US" sz="2800" b="1" dirty="0">
              <a:solidFill>
                <a:srgbClr val="FF0000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44575" y="3589554"/>
            <a:ext cx="3504486" cy="25962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8490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Problem 1d = 2.4 ÷ 0.4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00112" y="1931957"/>
            <a:ext cx="7345363" cy="697651"/>
          </a:xfrm>
        </p:spPr>
        <p:txBody>
          <a:bodyPr/>
          <a:lstStyle/>
          <a:p>
            <a:r>
              <a:rPr lang="en-US" dirty="0" smtClean="0"/>
              <a:t>Work on this one independently!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4159" y="2629608"/>
            <a:ext cx="762000" cy="8636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96159" y="2540165"/>
            <a:ext cx="3917966" cy="3884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2159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Problem 2a = 1.6 ÷ 0.04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/>
              <a:t>How is this expression different than those we just completed?</a:t>
            </a:r>
          </a:p>
          <a:p>
            <a:r>
              <a:rPr lang="en-US" dirty="0" smtClean="0"/>
              <a:t>Since our divisor is still not a whole number, what fraction equal to 1 do you think we should use this time?</a:t>
            </a:r>
            <a:r>
              <a:rPr lang="en-US" dirty="0"/>
              <a:t> </a:t>
            </a:r>
            <a:r>
              <a:rPr lang="en-US" dirty="0" smtClean="0"/>
              <a:t>We want to rename this as a whole number!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4292763" y="1391292"/>
            <a:ext cx="96582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u="sng" dirty="0" smtClean="0">
                <a:solidFill>
                  <a:srgbClr val="FF0000"/>
                </a:solidFill>
              </a:rPr>
              <a:t>1.6</a:t>
            </a:r>
          </a:p>
          <a:p>
            <a:r>
              <a:rPr lang="en-US" sz="2800" b="1" dirty="0" smtClean="0">
                <a:solidFill>
                  <a:srgbClr val="FF0000"/>
                </a:solidFill>
              </a:rPr>
              <a:t>0.04</a:t>
            </a:r>
            <a:endParaRPr lang="en-US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1382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Problem 2a = 1.6 ÷ 0.04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8310" y="1842515"/>
            <a:ext cx="4940300" cy="36322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170522" y="1985622"/>
            <a:ext cx="1895871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Let’s be sure!</a:t>
            </a:r>
          </a:p>
          <a:p>
            <a:r>
              <a:rPr lang="en-US" dirty="0" smtClean="0"/>
              <a:t>To check our division’s answer, we multiply the quotient by the divisor.</a:t>
            </a:r>
          </a:p>
          <a:p>
            <a:endParaRPr lang="en-US" dirty="0"/>
          </a:p>
          <a:p>
            <a:r>
              <a:rPr lang="en-US" dirty="0" smtClean="0"/>
              <a:t>Show me!</a:t>
            </a:r>
          </a:p>
          <a:p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4739677" y="4828384"/>
            <a:ext cx="40779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40 x 0.04 = 1.6</a:t>
            </a:r>
          </a:p>
          <a:p>
            <a:r>
              <a:rPr lang="en-US" b="1" dirty="0" smtClean="0">
                <a:solidFill>
                  <a:srgbClr val="FF0000"/>
                </a:solidFill>
              </a:rPr>
              <a:t>40 x 4 hundredths = 160 hundredths</a:t>
            </a:r>
            <a:endParaRPr 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0733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Problem 2b = 1.68 ÷ 0.04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00112" y="1842515"/>
            <a:ext cx="7345363" cy="643985"/>
          </a:xfrm>
        </p:spPr>
        <p:txBody>
          <a:bodyPr/>
          <a:lstStyle/>
          <a:p>
            <a:r>
              <a:rPr lang="en-US" dirty="0" smtClean="0"/>
              <a:t>Work with your partner to solve and check.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80999" y="2486500"/>
            <a:ext cx="4590320" cy="3406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4891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Problem 2c = 1.68 ÷ 0.12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00112" y="1842515"/>
            <a:ext cx="7345363" cy="590320"/>
          </a:xfrm>
        </p:spPr>
        <p:txBody>
          <a:bodyPr/>
          <a:lstStyle/>
          <a:p>
            <a:r>
              <a:rPr lang="en-US" dirty="0" smtClean="0"/>
              <a:t>Work independently to find the quotient.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8401" y="2432835"/>
            <a:ext cx="4378004" cy="35549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3038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01762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en-US" dirty="0" smtClean="0">
                <a:latin typeface="Century Gothic" pitchFamily="34" charset="0"/>
              </a:rPr>
              <a:t>Get Ready to Finish the</a:t>
            </a:r>
            <a:br>
              <a:rPr lang="en-US" dirty="0" smtClean="0">
                <a:latin typeface="Century Gothic" pitchFamily="34" charset="0"/>
              </a:rPr>
            </a:br>
            <a:r>
              <a:rPr lang="en-US" dirty="0" smtClean="0">
                <a:latin typeface="Century Gothic" pitchFamily="34" charset="0"/>
              </a:rPr>
              <a:t>Problem Set on Your </a:t>
            </a:r>
            <a:r>
              <a:rPr lang="en-US" dirty="0">
                <a:latin typeface="Century Gothic" pitchFamily="34" charset="0"/>
              </a:rPr>
              <a:t>O</a:t>
            </a:r>
            <a:r>
              <a:rPr lang="en-US" dirty="0" smtClean="0">
                <a:latin typeface="Century Gothic" pitchFamily="34" charset="0"/>
              </a:rPr>
              <a:t>wn!</a:t>
            </a:r>
            <a:endParaRPr lang="en-US" dirty="0">
              <a:latin typeface="Century Gothic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35073"/>
            <a:ext cx="8229600" cy="4721302"/>
          </a:xfr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endParaRPr lang="en-US" dirty="0" smtClean="0"/>
          </a:p>
          <a:p>
            <a:pPr marL="0" indent="0" algn="ctr">
              <a:buNone/>
            </a:pPr>
            <a:r>
              <a:rPr lang="en-US" sz="2900" dirty="0" smtClean="0">
                <a:latin typeface="Century Gothic" pitchFamily="34" charset="0"/>
              </a:rPr>
              <a:t>Work on Problem Set 30.</a:t>
            </a:r>
          </a:p>
          <a:p>
            <a:pPr marL="0" indent="0" algn="ctr">
              <a:buNone/>
            </a:pPr>
            <a:r>
              <a:rPr lang="en-US" sz="2900" dirty="0" smtClean="0">
                <a:latin typeface="Century Gothic" pitchFamily="34" charset="0"/>
              </a:rPr>
              <a:t>You will have 10 minutes to work!</a:t>
            </a:r>
          </a:p>
          <a:p>
            <a:pPr marL="0" indent="0">
              <a:buNone/>
            </a:pPr>
            <a:r>
              <a:rPr lang="en-US" sz="2900" dirty="0">
                <a:latin typeface="Century Gothic" pitchFamily="34" charset="0"/>
              </a:rPr>
              <a:t>---------------------------------------------------------------</a:t>
            </a:r>
            <a:r>
              <a:rPr lang="en-US" sz="2900" dirty="0" smtClean="0">
                <a:latin typeface="Century Gothic" pitchFamily="34" charset="0"/>
              </a:rPr>
              <a:t>----</a:t>
            </a:r>
            <a:r>
              <a:rPr lang="en-US" sz="2900" i="1" u="sng" dirty="0" smtClean="0">
                <a:latin typeface="Century Gothic" pitchFamily="34" charset="0"/>
              </a:rPr>
              <a:t>Fast </a:t>
            </a:r>
            <a:r>
              <a:rPr lang="en-US" sz="2900" i="1" u="sng" dirty="0">
                <a:latin typeface="Century Gothic" pitchFamily="34" charset="0"/>
              </a:rPr>
              <a:t>finishers:</a:t>
            </a:r>
          </a:p>
          <a:p>
            <a:pPr>
              <a:buFontTx/>
              <a:buChar char="-"/>
            </a:pPr>
            <a:r>
              <a:rPr lang="en-US" sz="2900" dirty="0" smtClean="0">
                <a:latin typeface="Century Gothic" pitchFamily="34" charset="0"/>
              </a:rPr>
              <a:t>Math Center Activities- choice boards, extra Sprint challenge</a:t>
            </a:r>
          </a:p>
          <a:p>
            <a:pPr>
              <a:buFontTx/>
              <a:buChar char="-"/>
            </a:pPr>
            <a:r>
              <a:rPr lang="en-US" sz="2900" dirty="0" smtClean="0">
                <a:latin typeface="Century Gothic" pitchFamily="34" charset="0"/>
              </a:rPr>
              <a:t>CML </a:t>
            </a:r>
            <a:r>
              <a:rPr lang="en-US" sz="2900" dirty="0">
                <a:latin typeface="Century Gothic" pitchFamily="34" charset="0"/>
              </a:rPr>
              <a:t>packets/ worksheets</a:t>
            </a:r>
          </a:p>
          <a:p>
            <a:pPr>
              <a:buFontTx/>
              <a:buChar char="-"/>
            </a:pPr>
            <a:r>
              <a:rPr lang="en-US" sz="2900" dirty="0" smtClean="0">
                <a:latin typeface="Century Gothic" pitchFamily="34" charset="0"/>
              </a:rPr>
              <a:t>Problem </a:t>
            </a:r>
            <a:r>
              <a:rPr lang="en-US" sz="2900" dirty="0">
                <a:latin typeface="Century Gothic" pitchFamily="34" charset="0"/>
              </a:rPr>
              <a:t>Solving pages</a:t>
            </a:r>
          </a:p>
          <a:p>
            <a:pPr marL="0" indent="0" algn="ctr">
              <a:buNone/>
            </a:pPr>
            <a:endParaRPr lang="en-US" dirty="0" smtClean="0">
              <a:latin typeface="Century Gothic" pitchFamily="34" charset="0"/>
            </a:endParaRPr>
          </a:p>
          <a:p>
            <a:pPr marL="0" indent="0" algn="ctr">
              <a:buNone/>
            </a:pPr>
            <a:endParaRPr lang="en-US" dirty="0" smtClean="0">
              <a:latin typeface="Century Gothic" pitchFamily="34" charset="0"/>
            </a:endParaRPr>
          </a:p>
          <a:p>
            <a:pPr marL="0" indent="0" algn="ctr">
              <a:buNone/>
            </a:pP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5653495" y="5699680"/>
            <a:ext cx="2895600" cy="664911"/>
          </a:xfrm>
        </p:spPr>
        <p:txBody>
          <a:bodyPr/>
          <a:lstStyle/>
          <a:p>
            <a:r>
              <a:rPr lang="en-US" dirty="0" smtClean="0"/>
              <a:t>5th Grade Module 4– Lesson 30</a:t>
            </a:r>
          </a:p>
          <a:p>
            <a:r>
              <a:rPr lang="en-US" dirty="0" smtClean="0"/>
              <a:t>K. Clauson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4485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1573326" y="6040772"/>
            <a:ext cx="5540188" cy="365125"/>
          </a:xfrm>
        </p:spPr>
        <p:txBody>
          <a:bodyPr/>
          <a:lstStyle/>
          <a:p>
            <a:r>
              <a:rPr lang="en-US" dirty="0" smtClean="0"/>
              <a:t>5th Grade Module 4- Lesson 30</a:t>
            </a:r>
          </a:p>
          <a:p>
            <a:r>
              <a:rPr lang="en-US" dirty="0" smtClean="0"/>
              <a:t>K. Clauson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1573326" y="120284"/>
            <a:ext cx="6029262" cy="830997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Lithos Pro Regular" pitchFamily="82" charset="0"/>
                <a:cs typeface="Marker Felt"/>
              </a:rPr>
              <a:t>LET’S Debrief</a:t>
            </a:r>
            <a:endParaRPr lang="en-US" sz="4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Lithos Pro Regular" pitchFamily="82" charset="0"/>
              <a:cs typeface="Marker Felt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48466" y="1522781"/>
            <a:ext cx="8478982" cy="1754326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2400" dirty="0" smtClean="0"/>
              <a:t>Take 2 minutes to check your answers with your partner.</a:t>
            </a:r>
          </a:p>
          <a:p>
            <a:pPr marL="285750" indent="-285750">
              <a:buFont typeface="Arial"/>
              <a:buChar char="•"/>
            </a:pPr>
            <a:r>
              <a:rPr lang="en-US" sz="2400" dirty="0" smtClean="0"/>
              <a:t>Let’s share any insights you had while solving these problems.</a:t>
            </a:r>
          </a:p>
          <a:p>
            <a:pPr marL="285750" indent="-285750">
              <a:buFont typeface="Wingdings" charset="0"/>
              <a:buChar char="§"/>
            </a:pP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5413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28600" y="6234112"/>
            <a:ext cx="2895600" cy="365125"/>
          </a:xfrm>
        </p:spPr>
        <p:txBody>
          <a:bodyPr/>
          <a:lstStyle/>
          <a:p>
            <a:r>
              <a:rPr lang="en-US" dirty="0" smtClean="0"/>
              <a:t>5th Grade Module 4– Lesson 30</a:t>
            </a:r>
          </a:p>
          <a:p>
            <a:r>
              <a:rPr lang="en-US" dirty="0" smtClean="0"/>
              <a:t>K. Clauson</a:t>
            </a:r>
            <a:endParaRPr lang="en-US" dirty="0"/>
          </a:p>
        </p:txBody>
      </p:sp>
      <p:grpSp>
        <p:nvGrpSpPr>
          <p:cNvPr id="8" name="Group 7"/>
          <p:cNvGrpSpPr/>
          <p:nvPr/>
        </p:nvGrpSpPr>
        <p:grpSpPr>
          <a:xfrm>
            <a:off x="1052545" y="1254851"/>
            <a:ext cx="6727147" cy="3371362"/>
            <a:chOff x="1052545" y="2158762"/>
            <a:chExt cx="6727147" cy="3371362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052545" y="2158762"/>
              <a:ext cx="6727147" cy="3371362"/>
            </a:xfrm>
            <a:prstGeom prst="rect">
              <a:avLst/>
            </a:prstGeom>
          </p:spPr>
        </p:pic>
        <p:sp>
          <p:nvSpPr>
            <p:cNvPr id="6" name="TextBox 5"/>
            <p:cNvSpPr txBox="1"/>
            <p:nvPr/>
          </p:nvSpPr>
          <p:spPr>
            <a:xfrm>
              <a:off x="2391111" y="2711734"/>
              <a:ext cx="4187305" cy="2308324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5400" dirty="0" smtClean="0">
                  <a:latin typeface="Arial Black"/>
                  <a:cs typeface="Arial Black"/>
                </a:rPr>
                <a:t>EXIT</a:t>
              </a:r>
            </a:p>
            <a:p>
              <a:pPr algn="ctr"/>
              <a:r>
                <a:rPr lang="en-US" sz="5400" dirty="0" smtClean="0">
                  <a:latin typeface="Arial Black"/>
                  <a:cs typeface="Arial Black"/>
                </a:rPr>
                <a:t>TICKET</a:t>
              </a:r>
            </a:p>
            <a:p>
              <a:endParaRPr lang="en-US" dirty="0"/>
            </a:p>
            <a:p>
              <a:endParaRPr lang="en-US" dirty="0" smtClean="0"/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3252474" y="3531371"/>
            <a:ext cx="291703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smtClean="0"/>
              <a:t>LESSON 30</a:t>
            </a:r>
            <a:endParaRPr lang="en-US" sz="4000" b="1" dirty="0"/>
          </a:p>
        </p:txBody>
      </p:sp>
    </p:spTree>
    <p:extLst>
      <p:ext uri="{BB962C8B-B14F-4D97-AF65-F5344CB8AC3E}">
        <p14:creationId xmlns:p14="http://schemas.microsoft.com/office/powerpoint/2010/main" val="805158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 Roll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en-US" b="1" dirty="0" smtClean="0">
                <a:latin typeface="Century Gothic" pitchFamily="34" charset="0"/>
              </a:rPr>
              <a:t>Time to Sprint!</a:t>
            </a:r>
            <a:endParaRPr lang="en-US" b="1" dirty="0">
              <a:latin typeface="Century Gothic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570382" y="5450508"/>
            <a:ext cx="5943679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dirty="0" smtClean="0"/>
              <a:t>Divide Whole Numbers by Fractions </a:t>
            </a:r>
          </a:p>
          <a:p>
            <a:pPr algn="ctr"/>
            <a:r>
              <a:rPr lang="en-US" sz="2800" b="1" dirty="0" smtClean="0"/>
              <a:t>and Fractions by Whole Numbers</a:t>
            </a:r>
            <a:endParaRPr lang="en-US" sz="2800" b="1" dirty="0"/>
          </a:p>
        </p:txBody>
      </p:sp>
      <p:pic>
        <p:nvPicPr>
          <p:cNvPr id="2050" name="Picture 2" descr="http://t3.gstatic.com/images?q=tbn:ANd9GcSEEfmKDYwE44j69-r9CBl0w2fcLdKdOA870A30K0DZu-HZ-FKj:www.muscleprodigy.com/content/articles/home/exercises-to-increase-sprinting-time-274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6195" y="1763697"/>
            <a:ext cx="5411462" cy="36010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73282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3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 tmFilter="0, 0; .2, .5; .8, .5; 1, 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500" autoRev="1" fill="hold"/>
                                        <p:tgtEl>
                                          <p:spTgt spid="205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ake Off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Divide Decimals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8744" y="1901051"/>
            <a:ext cx="8096332" cy="3931920"/>
          </a:xfrm>
        </p:spPr>
        <p:txBody>
          <a:bodyPr>
            <a:normAutofit fontScale="85000" lnSpcReduction="20000"/>
          </a:bodyPr>
          <a:lstStyle/>
          <a:p>
            <a:r>
              <a:rPr lang="en-US" dirty="0" smtClean="0"/>
              <a:t>How many tenths are in 1?</a:t>
            </a:r>
          </a:p>
          <a:p>
            <a:r>
              <a:rPr lang="en-US" dirty="0" smtClean="0"/>
              <a:t>2?</a:t>
            </a:r>
          </a:p>
          <a:p>
            <a:r>
              <a:rPr lang="en-US" dirty="0" smtClean="0"/>
              <a:t>3?</a:t>
            </a:r>
          </a:p>
          <a:p>
            <a:r>
              <a:rPr lang="en-US" dirty="0" smtClean="0"/>
              <a:t>9?</a:t>
            </a:r>
          </a:p>
          <a:p>
            <a:r>
              <a:rPr lang="en-US" dirty="0" smtClean="0"/>
              <a:t>10 ÷ 0.1…. Answer how many tenths are in 10</a:t>
            </a:r>
          </a:p>
          <a:p>
            <a:r>
              <a:rPr lang="en-US" dirty="0" smtClean="0"/>
              <a:t>20 ÷ 0.1</a:t>
            </a:r>
          </a:p>
          <a:p>
            <a:r>
              <a:rPr lang="en-US" dirty="0" smtClean="0"/>
              <a:t>30?</a:t>
            </a:r>
          </a:p>
          <a:p>
            <a:r>
              <a:rPr lang="en-US" dirty="0" smtClean="0"/>
              <a:t>70?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186816" y="4481864"/>
            <a:ext cx="128422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75 ÷ 0.1</a:t>
            </a:r>
          </a:p>
          <a:p>
            <a:endParaRPr lang="en-US" sz="2000" dirty="0"/>
          </a:p>
          <a:p>
            <a:r>
              <a:rPr lang="en-US" sz="2000" dirty="0" smtClean="0"/>
              <a:t>75.3 ÷ 0.1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4184619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Application Problem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900113" y="1878291"/>
            <a:ext cx="707685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err="1"/>
              <a:t>Alexa</a:t>
            </a:r>
            <a:r>
              <a:rPr lang="en-US" sz="2000" dirty="0"/>
              <a:t> claims that </a:t>
            </a:r>
            <a:r>
              <a:rPr lang="en-US" sz="2000" dirty="0" smtClean="0"/>
              <a:t>16 ÷ </a:t>
            </a:r>
            <a:r>
              <a:rPr lang="en-US" sz="2000" dirty="0"/>
              <a:t>4</a:t>
            </a:r>
            <a:r>
              <a:rPr lang="en-US" sz="2000" dirty="0" smtClean="0"/>
              <a:t>, 32/8 </a:t>
            </a:r>
            <a:r>
              <a:rPr lang="en-US" sz="2000" dirty="0"/>
              <a:t>, and 8 halves are all equivalent expressions. Is </a:t>
            </a:r>
            <a:r>
              <a:rPr lang="en-US" sz="2000" dirty="0" err="1"/>
              <a:t>Alexa</a:t>
            </a:r>
            <a:r>
              <a:rPr lang="en-US" sz="2000" dirty="0"/>
              <a:t> correct? Explain how you know. 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0800" y="508000"/>
            <a:ext cx="6502400" cy="584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1593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Problem 1a = 2 ÷ 0.1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00112" y="1914068"/>
            <a:ext cx="7345363" cy="4151453"/>
          </a:xfrm>
        </p:spPr>
        <p:txBody>
          <a:bodyPr/>
          <a:lstStyle/>
          <a:p>
            <a:r>
              <a:rPr lang="en-US" dirty="0" smtClean="0"/>
              <a:t>How many tenths are in 2?</a:t>
            </a:r>
          </a:p>
          <a:p>
            <a:r>
              <a:rPr lang="en-US" dirty="0" smtClean="0"/>
              <a:t>How do you know?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302378" y="274138"/>
            <a:ext cx="26470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Concept Development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2682836" y="3130486"/>
            <a:ext cx="4686021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I can count by tenths. 1 tenth, 2 tenths, 3 tenths,… all the way up to 20 tenths, which is 2 wholes. </a:t>
            </a:r>
            <a:endParaRPr lang="en-US" dirty="0">
              <a:latin typeface="Wingdings"/>
            </a:endParaRPr>
          </a:p>
          <a:p>
            <a:r>
              <a:rPr lang="en-US" dirty="0" smtClean="0"/>
              <a:t>There </a:t>
            </a:r>
            <a:r>
              <a:rPr lang="en-US" dirty="0"/>
              <a:t>are 10 tenths in 1, so there are 20 tenths in 2</a:t>
            </a:r>
            <a:r>
              <a:rPr lang="en-US" dirty="0" smtClean="0"/>
              <a:t>.</a:t>
            </a:r>
          </a:p>
          <a:p>
            <a:r>
              <a:rPr lang="en-US" dirty="0" smtClean="0"/>
              <a:t>Dividing </a:t>
            </a:r>
            <a:r>
              <a:rPr lang="en-US" dirty="0"/>
              <a:t>by 1 tenth is the same as multiplying by 10, and 2 times 10 is 20.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151045" y="1902504"/>
            <a:ext cx="16275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</a:rPr>
              <a:t>  20</a:t>
            </a:r>
          </a:p>
        </p:txBody>
      </p:sp>
    </p:spTree>
    <p:extLst>
      <p:ext uri="{BB962C8B-B14F-4D97-AF65-F5344CB8AC3E}">
        <p14:creationId xmlns:p14="http://schemas.microsoft.com/office/powerpoint/2010/main" val="3008146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Title 1"/>
              <p:cNvSpPr>
                <a:spLocks noGrp="1"/>
              </p:cNvSpPr>
              <p:nvPr>
                <p:ph type="title"/>
              </p:nvPr>
            </p:nvSpPr>
            <p:spPr/>
            <p:txBody>
              <a:bodyPr>
                <a:normAutofit/>
              </a:bodyPr>
              <a:lstStyle/>
              <a:p>
                <a:r>
                  <a:rPr lang="en-US" dirty="0" smtClean="0"/>
                  <a:t>Problem 1a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/>
                          </a:rPr>
                          <m:t>2</m:t>
                        </m:r>
                      </m:num>
                      <m:den>
                        <m:r>
                          <a:rPr lang="en-US" b="0" i="1" smtClean="0">
                            <a:latin typeface="Cambria Math"/>
                          </a:rPr>
                          <m:t>0.1</m:t>
                        </m:r>
                      </m:den>
                    </m:f>
                  </m:oMath>
                </a14:m>
                <a:endParaRPr lang="en-US" dirty="0"/>
              </a:p>
            </p:txBody>
          </p:sp>
        </mc:Choice>
        <mc:Fallback>
          <p:sp>
            <p:nvSpPr>
              <p:cNvPr id="2" name="Title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blipFill rotWithShape="1">
                <a:blip r:embed="rId2"/>
                <a:stretch>
                  <a:fillRect b="-363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00112" y="1914068"/>
            <a:ext cx="7345363" cy="4151453"/>
          </a:xfrm>
        </p:spPr>
        <p:txBody>
          <a:bodyPr/>
          <a:lstStyle/>
          <a:p>
            <a:r>
              <a:rPr lang="en-US" dirty="0" smtClean="0"/>
              <a:t>We also know that any division expression can be written as a fraction.</a:t>
            </a:r>
          </a:p>
          <a:p>
            <a:endParaRPr lang="en-US" dirty="0"/>
          </a:p>
          <a:p>
            <a:r>
              <a:rPr lang="en-US" dirty="0" smtClean="0"/>
              <a:t>What is different about this denominator?</a:t>
            </a:r>
          </a:p>
          <a:p>
            <a:r>
              <a:rPr lang="en-US" dirty="0" smtClean="0"/>
              <a:t>Let’s rename this denominator as a whole number. What have we learned that allows us to rename fractions without changing the value?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02378" y="274138"/>
            <a:ext cx="26470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Concept Development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4632363" y="2421271"/>
            <a:ext cx="162758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u="sng" dirty="0" smtClean="0">
                <a:solidFill>
                  <a:srgbClr val="FF0000"/>
                </a:solidFill>
              </a:rPr>
              <a:t>  2</a:t>
            </a:r>
          </a:p>
          <a:p>
            <a:r>
              <a:rPr lang="en-US" sz="2400" b="1" dirty="0" smtClean="0">
                <a:solidFill>
                  <a:srgbClr val="FF0000"/>
                </a:solidFill>
              </a:rPr>
              <a:t>0.1</a:t>
            </a: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155583" y="5603856"/>
            <a:ext cx="63937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</a:rPr>
              <a:t>We need to multiply by a fraction equal to 1.</a:t>
            </a:r>
            <a:endParaRPr lang="en-US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0038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Problem 1a = 2 ÷ 0.1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2338" y="1753072"/>
            <a:ext cx="8012738" cy="4312449"/>
          </a:xfrm>
        </p:spPr>
        <p:txBody>
          <a:bodyPr/>
          <a:lstStyle/>
          <a:p>
            <a:r>
              <a:rPr lang="en-US" dirty="0" smtClean="0"/>
              <a:t>What fractions equal to 1 will rename the denominator as a whole number?</a:t>
            </a:r>
          </a:p>
          <a:p>
            <a:r>
              <a:rPr lang="en-US" dirty="0" smtClean="0"/>
              <a:t>Work with a partner to try some of your suggestions! 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0113" y="3194050"/>
            <a:ext cx="3120940" cy="105512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2338" y="4933950"/>
            <a:ext cx="3255175" cy="139843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54303" y="3194050"/>
            <a:ext cx="2878397" cy="303338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466617" y="4382680"/>
            <a:ext cx="61168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008000"/>
                </a:solidFill>
              </a:rPr>
              <a:t>What do you notice about all of these division sentences?</a:t>
            </a:r>
            <a:endParaRPr lang="en-US" b="1" dirty="0">
              <a:solidFill>
                <a:srgbClr val="008000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 rot="20522616">
            <a:off x="572338" y="3058932"/>
            <a:ext cx="7673137" cy="119024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They are equivalent expressions. When we multiply by a fraction equal to 1, we create equal fractions and an equivalent division expression.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1745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Problem 1a = 2 ÷ 0.1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00112" y="1949845"/>
            <a:ext cx="7345363" cy="4115676"/>
          </a:xfrm>
        </p:spPr>
        <p:txBody>
          <a:bodyPr/>
          <a:lstStyle/>
          <a:p>
            <a:r>
              <a:rPr lang="en-US" dirty="0" smtClean="0"/>
              <a:t>FINAL THOUGHT&gt;&gt;&gt;&gt;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43586" y="2563659"/>
            <a:ext cx="3973493" cy="35018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8507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Problem 1b = 2 ÷ 0.2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00112" y="1860403"/>
            <a:ext cx="7345363" cy="4205118"/>
          </a:xfrm>
        </p:spPr>
        <p:txBody>
          <a:bodyPr/>
          <a:lstStyle/>
          <a:p>
            <a:r>
              <a:rPr lang="en-US" dirty="0" smtClean="0"/>
              <a:t>Let’s use what we just discovered in problem 1a to solve this new problem!</a:t>
            </a:r>
          </a:p>
          <a:p>
            <a:endParaRPr lang="en-US" dirty="0" smtClean="0"/>
          </a:p>
          <a:p>
            <a:r>
              <a:rPr lang="en-US" dirty="0" smtClean="0"/>
              <a:t>Once again the denominator is a decimal. </a:t>
            </a:r>
          </a:p>
          <a:p>
            <a:r>
              <a:rPr lang="en-US" dirty="0" smtClean="0"/>
              <a:t>How will you find equal fractions with a whole number divisor?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204701" y="2521101"/>
            <a:ext cx="96582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u="sng" dirty="0" smtClean="0">
                <a:solidFill>
                  <a:srgbClr val="FF0000"/>
                </a:solidFill>
              </a:rPr>
              <a:t>  2</a:t>
            </a:r>
          </a:p>
          <a:p>
            <a:r>
              <a:rPr lang="en-US" sz="2400" b="1" dirty="0" smtClean="0">
                <a:solidFill>
                  <a:srgbClr val="FF0000"/>
                </a:solidFill>
              </a:rPr>
              <a:t>0.2</a:t>
            </a: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475931" y="4977759"/>
            <a:ext cx="639372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</a:rPr>
              <a:t>We need to multiply by a fraction equal to 1.</a:t>
            </a:r>
          </a:p>
          <a:p>
            <a:r>
              <a:rPr lang="en-US" sz="2400" b="1" dirty="0" smtClean="0">
                <a:solidFill>
                  <a:srgbClr val="FF0000"/>
                </a:solidFill>
              </a:rPr>
              <a:t>Go ahead and try that!!</a:t>
            </a:r>
            <a:endParaRPr lang="en-US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0924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theme/_rels/them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apital">
  <a:themeElements>
    <a:clrScheme name="Capital">
      <a:dk1>
        <a:srgbClr val="000000"/>
      </a:dk1>
      <a:lt1>
        <a:srgbClr val="FFFFFF"/>
      </a:lt1>
      <a:dk2>
        <a:srgbClr val="6F6D5D"/>
      </a:dk2>
      <a:lt2>
        <a:srgbClr val="7C8F97"/>
      </a:lt2>
      <a:accent1>
        <a:srgbClr val="4B5A60"/>
      </a:accent1>
      <a:accent2>
        <a:srgbClr val="9C5238"/>
      </a:accent2>
      <a:accent3>
        <a:srgbClr val="504539"/>
      </a:accent3>
      <a:accent4>
        <a:srgbClr val="C1AD79"/>
      </a:accent4>
      <a:accent5>
        <a:srgbClr val="667559"/>
      </a:accent5>
      <a:accent6>
        <a:srgbClr val="BAD6AD"/>
      </a:accent6>
      <a:hlink>
        <a:srgbClr val="524A82"/>
      </a:hlink>
      <a:folHlink>
        <a:srgbClr val="8F9954"/>
      </a:folHlink>
    </a:clrScheme>
    <a:fontScheme name="Capital">
      <a:majorFont>
        <a:latin typeface="Calisto MT"/>
        <a:ea typeface=""/>
        <a:cs typeface=""/>
        <a:font script="Jpan" typeface="ＭＳ 明朝"/>
        <a:font script="Hans" typeface="宋体"/>
        <a:font script="Hant" typeface="新細明體"/>
      </a:majorFont>
      <a:minorFont>
        <a:latin typeface="Calisto MT"/>
        <a:ea typeface=""/>
        <a:cs typeface=""/>
        <a:font script="Jpan" typeface="ＭＳ 明朝"/>
        <a:font script="Hans" typeface="宋体"/>
        <a:font script="Hant" typeface="新細明體"/>
      </a:minorFont>
    </a:fontScheme>
    <a:fmtScheme name="Capital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satMod val="150000"/>
                <a:lumMod val="50000"/>
              </a:schemeClr>
              <a:schemeClr val="phClr">
                <a:satMod val="300000"/>
                <a:lumMod val="125000"/>
              </a:schemeClr>
            </a:duotone>
          </a:blip>
          <a:tile tx="0" ty="0" sx="100000" sy="10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satMod val="135000"/>
                <a:lumMod val="80000"/>
              </a:schemeClr>
              <a:schemeClr val="phClr">
                <a:satMod val="250000"/>
                <a:lumMod val="150000"/>
              </a:schemeClr>
            </a:duotone>
          </a:blip>
          <a:stretch/>
        </a:blip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31750" cap="flat" cmpd="sng" algn="ctr">
          <a:solidFill>
            <a:schemeClr val="phClr">
              <a:shade val="90000"/>
            </a:schemeClr>
          </a:solidFill>
          <a:prstDash val="solid"/>
        </a:ln>
        <a:ln w="44450" cap="flat" cmpd="sng" algn="ctr">
          <a:solidFill>
            <a:schemeClr val="phClr">
              <a:shade val="85000"/>
            </a:schemeClr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63500" sx="101000" sy="101000" algn="ctr" rotWithShape="0">
              <a:srgbClr val="000000">
                <a:alpha val="40000"/>
              </a:srgbClr>
            </a:outerShdw>
          </a:effectLst>
          <a:scene3d>
            <a:camera prst="perspectiveFront" fov="3000000"/>
            <a:lightRig rig="threePt" dir="tl"/>
          </a:scene3d>
          <a:sp3d>
            <a:bevelT w="0" h="0"/>
          </a:sp3d>
        </a:effectStyle>
        <a:effectStyle>
          <a:effectLst>
            <a:innerShdw blurRad="190500">
              <a:srgbClr val="000000">
                <a:alpha val="50000"/>
              </a:srgbClr>
            </a:innerShdw>
          </a:effectLst>
          <a:scene3d>
            <a:camera prst="perspectiveFront" fov="4800000"/>
            <a:lightRig rig="twoPt" dir="t">
              <a:rot lat="0" lon="0" rev="4800000"/>
            </a:lightRig>
          </a:scene3d>
          <a:sp3d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blipFill rotWithShape="1">
          <a:blip xmlns:r="http://schemas.openxmlformats.org/officeDocument/2006/relationships" r:embed="rId3">
            <a:duotone>
              <a:schemeClr val="phClr">
                <a:satMod val="150000"/>
                <a:lumMod val="50000"/>
              </a:schemeClr>
              <a:schemeClr val="phClr">
                <a:satMod val="400000"/>
                <a:lumMod val="160000"/>
              </a:schemeClr>
            </a:duotone>
          </a:blip>
          <a:stretch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Capital.thmx</Template>
  <TotalTime>76</TotalTime>
  <Words>705</Words>
  <Application>Microsoft Office PowerPoint</Application>
  <PresentationFormat>On-screen Show (4:3)</PresentationFormat>
  <Paragraphs>109</Paragraphs>
  <Slides>19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Capital</vt:lpstr>
      <vt:lpstr>Lesson 30 Objective: Divide decimal dividends by non-unit decimal divisors</vt:lpstr>
      <vt:lpstr>Time to Sprint!</vt:lpstr>
      <vt:lpstr>Divide Decimals</vt:lpstr>
      <vt:lpstr>Application Problem</vt:lpstr>
      <vt:lpstr>Problem 1a = 2 ÷ 0.1</vt:lpstr>
      <vt:lpstr>Problem 1a = 2/0.1</vt:lpstr>
      <vt:lpstr>Problem 1a = 2 ÷ 0.1</vt:lpstr>
      <vt:lpstr>Problem 1a = 2 ÷ 0.1</vt:lpstr>
      <vt:lpstr>Problem 1b = 2 ÷ 0.2 </vt:lpstr>
      <vt:lpstr>Problem 1b = 2 ÷ 0.2 </vt:lpstr>
      <vt:lpstr>Problem 1c= 2.4 ÷ 0.2</vt:lpstr>
      <vt:lpstr>Problem 1d = 2.4 ÷ 0.4</vt:lpstr>
      <vt:lpstr>Problem 2a = 1.6 ÷ 0.04</vt:lpstr>
      <vt:lpstr>Problem 2a = 1.6 ÷ 0.04</vt:lpstr>
      <vt:lpstr>Problem 2b = 1.68 ÷ 0.04</vt:lpstr>
      <vt:lpstr>Problem 2c = 1.68 ÷ 0.12</vt:lpstr>
      <vt:lpstr>Get Ready to Finish the Problem Set on Your Own!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Lesson 30 Objective: Divide decimal dividends by non-unit decimal divisors</dc:title>
  <dc:creator>Keely Clauson</dc:creator>
  <cp:lastModifiedBy>Chelsea Torresani</cp:lastModifiedBy>
  <cp:revision>10</cp:revision>
  <dcterms:created xsi:type="dcterms:W3CDTF">2015-04-08T10:18:54Z</dcterms:created>
  <dcterms:modified xsi:type="dcterms:W3CDTF">2015-04-15T17:20:52Z</dcterms:modified>
</cp:coreProperties>
</file>